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71" r:id="rId2"/>
    <p:sldId id="259" r:id="rId3"/>
    <p:sldId id="262" r:id="rId4"/>
    <p:sldId id="256" r:id="rId5"/>
    <p:sldId id="263" r:id="rId6"/>
    <p:sldId id="258" r:id="rId7"/>
    <p:sldId id="272" r:id="rId8"/>
    <p:sldId id="265" r:id="rId9"/>
    <p:sldId id="261" r:id="rId10"/>
    <p:sldId id="266" r:id="rId11"/>
    <p:sldId id="257" r:id="rId12"/>
    <p:sldId id="269" r:id="rId13"/>
    <p:sldId id="270" r:id="rId14"/>
    <p:sldId id="260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54AA812-3A87-4B98-8C3D-660F8EEAFB3B}" name="Katie Gwinn" initials="KG" userId="S::katiegwinn@esiconstruction.com::0d058bf4-4e9d-46e4-b598-72549890daeb" providerId="AD"/>
  <p188:author id="{7F8E4249-E829-9CB9-37C8-CE4BBFDBBAEE}" name="Sierra Haight" initials="SH" userId="S::SierraHaight@esiconstruction.com::78171865-0d38-4a6b-ae38-5e1b302a7577" providerId="AD"/>
  <p188:author id="{7D961955-3158-31CA-2135-6708CC2AE740}" name="Monica Lelea" initials="ML" userId="S::monicalelea@esiconstruction.com::1a68b00a-3ca9-4d5a-80b7-ad6abbe6b815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C3F4991-1839-8902-73C3-4669A2BDCE87}" v="2" dt="2024-07-12T14:52:14.676"/>
    <p1510:client id="{6D920E3C-E046-5E4B-841D-BA88B4FF33F6}" v="222" dt="2024-07-11T21:42:34.135"/>
    <p1510:client id="{7583B23E-1DD0-AA4E-0FDC-796087657340}" v="169" dt="2024-07-11T21:20:10.586"/>
    <p1510:client id="{AF3779EC-ACA4-6D92-9232-B006216A5D00}" v="1" dt="2024-07-12T14:53:11.731"/>
    <p1510:client id="{C9F99D01-D6E5-4D03-AF20-81E53FA64D0D}" v="1255" dt="2024-07-12T19:56:48.447"/>
    <p1510:client id="{CF85F7F9-E971-090B-913B-9AB9ACF9A122}" v="2" vWet="5" dt="2024-07-12T15:45:39.22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74" autoAdjust="0"/>
    <p:restoredTop sz="94660"/>
  </p:normalViewPr>
  <p:slideViewPr>
    <p:cSldViewPr snapToGrid="0" showGuides="1">
      <p:cViewPr varScale="1">
        <p:scale>
          <a:sx n="84" d="100"/>
          <a:sy n="84" d="100"/>
        </p:scale>
        <p:origin x="120" y="174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8/10/relationships/authors" Target="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03A944-800B-4CD6-A071-D3D3653F02E6}" type="datetimeFigureOut">
              <a:rPr lang="en-US" smtClean="0"/>
              <a:t>7/26/2024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37FE2B-452C-415A-82B1-3684ADD257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4022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Second agenda option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37FE2B-452C-415A-82B1-3684ADD257A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51782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37FE2B-452C-415A-82B1-3684ADD257A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8360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speckled surface with small dots&#10;&#10;Description automatically generated">
            <a:extLst>
              <a:ext uri="{FF2B5EF4-FFF2-40B4-BE49-F238E27FC236}">
                <a16:creationId xmlns:a16="http://schemas.microsoft.com/office/drawing/2014/main" id="{8488D07E-A1F9-2238-472E-385D1BD4E02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1998" cy="6858000"/>
          </a:xfrm>
          <a:prstGeom prst="rect">
            <a:avLst/>
          </a:prstGeom>
        </p:spPr>
      </p:pic>
      <p:pic>
        <p:nvPicPr>
          <p:cNvPr id="5" name="Picture 4" descr="A black and white striped background&#10;&#10;Description automatically generated">
            <a:extLst>
              <a:ext uri="{FF2B5EF4-FFF2-40B4-BE49-F238E27FC236}">
                <a16:creationId xmlns:a16="http://schemas.microsoft.com/office/drawing/2014/main" id="{A607C11F-679B-C4D5-445F-7FA3DE43215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lum bright="70000" contrast="-70000"/>
            <a:alphaModFix amt="11000"/>
          </a:blip>
          <a:stretch>
            <a:fillRect/>
          </a:stretch>
        </p:blipFill>
        <p:spPr>
          <a:xfrm rot="5400000">
            <a:off x="-3503926" y="1711433"/>
            <a:ext cx="7346466" cy="3435133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25E71EA-3A39-BDEC-BC97-8A6E7B39F8BC}"/>
              </a:ext>
            </a:extLst>
          </p:cNvPr>
          <p:cNvCxnSpPr/>
          <p:nvPr userDrawn="1"/>
        </p:nvCxnSpPr>
        <p:spPr>
          <a:xfrm>
            <a:off x="830980" y="3429505"/>
            <a:ext cx="36576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Picture 9" descr="A close-up of a logo&#10;&#10;Description automatically generated">
            <a:extLst>
              <a:ext uri="{FF2B5EF4-FFF2-40B4-BE49-F238E27FC236}">
                <a16:creationId xmlns:a16="http://schemas.microsoft.com/office/drawing/2014/main" id="{F3F066F6-EF86-E2BB-5459-3FF5D2F42D0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981" y="519113"/>
            <a:ext cx="1430587" cy="549114"/>
          </a:xfrm>
          <a:prstGeom prst="rect">
            <a:avLst/>
          </a:prstGeom>
        </p:spPr>
      </p:pic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97521F98-6005-C9DE-7A73-60351D38BB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400" baseline="0">
                <a:solidFill>
                  <a:schemeClr val="accent1"/>
                </a:solidFill>
                <a:latin typeface="Calibri Light" panose="020F0302020204030204" pitchFamily="34" charset="0"/>
              </a:defRPr>
            </a:lvl1pPr>
          </a:lstStyle>
          <a:p>
            <a:fld id="{34620C38-E5E8-4708-89F5-C689573873D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CDB087-7407-2F71-9E81-A026E43BC4E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1" y="3581714"/>
            <a:ext cx="10515600" cy="1056962"/>
          </a:xfrm>
        </p:spPr>
        <p:txBody>
          <a:bodyPr>
            <a:normAutofit/>
          </a:bodyPr>
          <a:lstStyle>
            <a:lvl1pPr marL="0" indent="0">
              <a:buNone/>
              <a:defRPr sz="3000" kern="1400" cap="all" spc="200" baseline="0">
                <a:solidFill>
                  <a:schemeClr val="bg1"/>
                </a:solidFill>
                <a:latin typeface="Oswald Light" panose="00000400000000000000" pitchFamily="50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err="1"/>
              <a:t>subheader</a:t>
            </a:r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B5EB66D-2609-C92D-C8DA-783620D6980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1" y="519113"/>
            <a:ext cx="10515600" cy="2852737"/>
          </a:xfrm>
        </p:spPr>
        <p:txBody>
          <a:bodyPr anchor="b"/>
          <a:lstStyle>
            <a:lvl1pPr>
              <a:defRPr sz="6000" cap="all" baseline="0">
                <a:solidFill>
                  <a:schemeClr val="accent2"/>
                </a:solidFill>
              </a:defRPr>
            </a:lvl1pPr>
          </a:lstStyle>
          <a:p>
            <a:r>
              <a:rPr lang="en-US"/>
              <a:t>Cover Title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8A0DDF50-4611-1EB5-8724-B0E616C61E2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0263" y="4943475"/>
            <a:ext cx="10121272" cy="914400"/>
          </a:xfrm>
        </p:spPr>
        <p:txBody>
          <a:bodyPr>
            <a:normAutofit/>
          </a:bodyPr>
          <a:lstStyle>
            <a:lvl1pPr marL="0" indent="0">
              <a:buNone/>
              <a:defRPr sz="1800" cap="all" spc="151" baseline="0">
                <a:solidFill>
                  <a:schemeClr val="bg1"/>
                </a:solidFill>
                <a:latin typeface="Oswald Light" panose="00000400000000000000" pitchFamily="50" charset="0"/>
              </a:defRPr>
            </a:lvl1pPr>
            <a:lvl2pPr marL="457189" indent="0">
              <a:buNone/>
              <a:defRPr>
                <a:solidFill>
                  <a:schemeClr val="bg1"/>
                </a:solidFill>
                <a:latin typeface="Oswald Light" panose="00000400000000000000" pitchFamily="50" charset="0"/>
              </a:defRPr>
            </a:lvl2pPr>
            <a:lvl3pPr marL="914377" indent="0">
              <a:buNone/>
              <a:defRPr>
                <a:solidFill>
                  <a:schemeClr val="bg1"/>
                </a:solidFill>
                <a:latin typeface="Oswald Light" panose="00000400000000000000" pitchFamily="50" charset="0"/>
              </a:defRPr>
            </a:lvl3pPr>
            <a:lvl4pPr marL="1371566" indent="0">
              <a:buNone/>
              <a:defRPr>
                <a:solidFill>
                  <a:schemeClr val="bg1"/>
                </a:solidFill>
                <a:latin typeface="Oswald Light" panose="00000400000000000000" pitchFamily="50" charset="0"/>
              </a:defRPr>
            </a:lvl4pPr>
            <a:lvl5pPr marL="1828754" indent="0">
              <a:buNone/>
              <a:defRPr>
                <a:solidFill>
                  <a:schemeClr val="bg1"/>
                </a:solidFill>
                <a:latin typeface="Oswald Light" panose="00000400000000000000" pitchFamily="50" charset="0"/>
              </a:defRPr>
            </a:lvl5pPr>
          </a:lstStyle>
          <a:p>
            <a:pPr lvl="0"/>
            <a:r>
              <a:rPr lang="en-US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30346654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E7A0938-959A-2C05-D7D2-62D98F1EEE0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08" y="567"/>
            <a:ext cx="12190992" cy="6857432"/>
          </a:xfrm>
          <a:prstGeom prst="rect">
            <a:avLst/>
          </a:prstGeom>
        </p:spPr>
      </p:pic>
      <p:pic>
        <p:nvPicPr>
          <p:cNvPr id="7" name="Picture 6" descr="A close-up of a logo&#10;&#10;Description automatically generated">
            <a:extLst>
              <a:ext uri="{FF2B5EF4-FFF2-40B4-BE49-F238E27FC236}">
                <a16:creationId xmlns:a16="http://schemas.microsoft.com/office/drawing/2014/main" id="{A6F19056-C2A5-DDED-F62F-A765FC8DF47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116" y="5898421"/>
            <a:ext cx="1430587" cy="549114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21CED44A-3C43-BA9E-D10A-3A2393B6BEB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1" y="1548714"/>
            <a:ext cx="10515600" cy="815545"/>
          </a:xfrm>
        </p:spPr>
        <p:txBody>
          <a:bodyPr anchor="t"/>
          <a:lstStyle>
            <a:lvl1pPr>
              <a:defRPr sz="6000" cap="all" baseline="0">
                <a:solidFill>
                  <a:schemeClr val="accent2"/>
                </a:solidFill>
              </a:defRPr>
            </a:lvl1pPr>
          </a:lstStyle>
          <a:p>
            <a:r>
              <a:rPr lang="en-US"/>
              <a:t>Cover Title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94F61E14-A20E-9066-57EE-A0C88C46273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1850" y="625475"/>
            <a:ext cx="6953250" cy="684213"/>
          </a:xfrm>
        </p:spPr>
        <p:txBody>
          <a:bodyPr>
            <a:noAutofit/>
          </a:bodyPr>
          <a:lstStyle>
            <a:lvl1pPr marL="0" indent="0">
              <a:buNone/>
              <a:defRPr sz="5400" cap="all" baseline="0">
                <a:solidFill>
                  <a:schemeClr val="bg1"/>
                </a:solidFill>
                <a:latin typeface="Oswald Light" panose="00000400000000000000" pitchFamily="50" charset="0"/>
              </a:defRPr>
            </a:lvl1pPr>
          </a:lstStyle>
          <a:p>
            <a:pPr lvl="0"/>
            <a:r>
              <a:rPr lang="en-US" sz="5400">
                <a:latin typeface="Oswald Light" panose="00000400000000000000" pitchFamily="50" charset="0"/>
              </a:rPr>
              <a:t>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28588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black speckled surface with small dots&#10;&#10;Description automatically generated">
            <a:extLst>
              <a:ext uri="{FF2B5EF4-FFF2-40B4-BE49-F238E27FC236}">
                <a16:creationId xmlns:a16="http://schemas.microsoft.com/office/drawing/2014/main" id="{57E8038B-4FE4-3FBE-18CC-3C51C389B57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91158"/>
          <a:stretch/>
        </p:blipFill>
        <p:spPr>
          <a:xfrm>
            <a:off x="3" y="0"/>
            <a:ext cx="1078027" cy="6858000"/>
          </a:xfrm>
          <a:prstGeom prst="rect">
            <a:avLst/>
          </a:prstGeom>
        </p:spPr>
      </p:pic>
      <p:sp>
        <p:nvSpPr>
          <p:cNvPr id="22" name="Title 1">
            <a:extLst>
              <a:ext uri="{FF2B5EF4-FFF2-40B4-BE49-F238E27FC236}">
                <a16:creationId xmlns:a16="http://schemas.microsoft.com/office/drawing/2014/main" id="{85E70D7F-CF99-4199-8476-40D55068C5A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78154" y="383659"/>
            <a:ext cx="2626895" cy="1325563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AGENDA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28EFD9C4-22C7-F3CC-5D36-EF64C6EDBDC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079872" y="1924051"/>
            <a:ext cx="6177703" cy="4432300"/>
          </a:xfrm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0" indent="0">
              <a:buNone/>
              <a:defRPr sz="4000" cap="all" spc="300" baseline="0">
                <a:latin typeface="Oswald Regular" panose="02000503000000000000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3E31B7A6-CFCA-1913-CF1E-93BC220302F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786051" y="1924052"/>
            <a:ext cx="789272" cy="4432300"/>
          </a:xfrm>
        </p:spPr>
        <p:txBody>
          <a:bodyPr>
            <a:noAutofit/>
          </a:bodyPr>
          <a:lstStyle>
            <a:lvl1pPr marL="0" indent="0">
              <a:buNone/>
              <a:defRPr sz="4000" cap="all" baseline="0">
                <a:solidFill>
                  <a:schemeClr val="accent1"/>
                </a:solidFill>
                <a:latin typeface="Oswald Light" panose="00000400000000000000" pitchFamily="50" charset="0"/>
              </a:defRPr>
            </a:lvl1pPr>
            <a:lvl2pPr marL="457189" indent="0">
              <a:buNone/>
              <a:defRPr sz="4400">
                <a:latin typeface="Oswald Light" panose="00000400000000000000" pitchFamily="50" charset="0"/>
              </a:defRPr>
            </a:lvl2pPr>
            <a:lvl3pPr marL="914377" indent="0">
              <a:buNone/>
              <a:defRPr sz="4400">
                <a:latin typeface="Oswald Light" panose="00000400000000000000" pitchFamily="50" charset="0"/>
              </a:defRPr>
            </a:lvl3pPr>
            <a:lvl4pPr marL="1371566" indent="0">
              <a:buNone/>
              <a:defRPr sz="4400">
                <a:latin typeface="Oswald Light" panose="00000400000000000000" pitchFamily="50" charset="0"/>
              </a:defRPr>
            </a:lvl4pPr>
            <a:lvl5pPr marL="1828754" indent="0">
              <a:buNone/>
              <a:defRPr sz="4400">
                <a:latin typeface="Oswald Light" panose="00000400000000000000" pitchFamily="50" charset="0"/>
              </a:defRPr>
            </a:lvl5pPr>
          </a:lstStyle>
          <a:p>
            <a:pPr lvl="0"/>
            <a:r>
              <a:rPr lang="en-US" err="1"/>
              <a:t>Xx</a:t>
            </a:r>
            <a:endParaRPr lang="en-US"/>
          </a:p>
          <a:p>
            <a:pPr lvl="0"/>
            <a:r>
              <a:rPr lang="en-US"/>
              <a:t>XX</a:t>
            </a:r>
          </a:p>
          <a:p>
            <a:pPr lvl="0"/>
            <a:r>
              <a:rPr lang="en-US"/>
              <a:t>XX</a:t>
            </a:r>
          </a:p>
          <a:p>
            <a:pPr lvl="0"/>
            <a:r>
              <a:rPr lang="en-US"/>
              <a:t>XX</a:t>
            </a:r>
          </a:p>
          <a:p>
            <a:pPr lvl="0"/>
            <a:r>
              <a:rPr lang="en-US"/>
              <a:t>XX</a:t>
            </a:r>
          </a:p>
          <a:p>
            <a:pPr lvl="0"/>
            <a:r>
              <a:rPr lang="en-US"/>
              <a:t>XX</a:t>
            </a:r>
          </a:p>
        </p:txBody>
      </p:sp>
      <p:pic>
        <p:nvPicPr>
          <p:cNvPr id="7" name="Picture 6" descr="A person on a wooden structure&#10;&#10;Description automatically generated">
            <a:extLst>
              <a:ext uri="{FF2B5EF4-FFF2-40B4-BE49-F238E27FC236}">
                <a16:creationId xmlns:a16="http://schemas.microsoft.com/office/drawing/2014/main" id="{30B5A81B-F5FF-2E38-698E-5F4C2C43A14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8005" y="1819177"/>
            <a:ext cx="3362719" cy="5038825"/>
          </a:xfrm>
          <a:prstGeom prst="rect">
            <a:avLst/>
          </a:prstGeom>
        </p:spPr>
      </p:pic>
      <p:pic>
        <p:nvPicPr>
          <p:cNvPr id="40" name="Picture 39" descr="A close-up of a logo&#10;&#10;Description automatically generated">
            <a:extLst>
              <a:ext uri="{FF2B5EF4-FFF2-40B4-BE49-F238E27FC236}">
                <a16:creationId xmlns:a16="http://schemas.microsoft.com/office/drawing/2014/main" id="{C5F9E828-31F4-C3FC-57CC-6D2AB932576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382" y="6179421"/>
            <a:ext cx="899351" cy="345205"/>
          </a:xfrm>
          <a:prstGeom prst="rect">
            <a:avLst/>
          </a:prstGeom>
        </p:spPr>
      </p:pic>
      <p:sp>
        <p:nvSpPr>
          <p:cNvPr id="41" name="Slide Number Placeholder 6">
            <a:extLst>
              <a:ext uri="{FF2B5EF4-FFF2-40B4-BE49-F238E27FC236}">
                <a16:creationId xmlns:a16="http://schemas.microsoft.com/office/drawing/2014/main" id="{FAF3A9C4-C075-12A3-D01A-69C404212A08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400" baseline="0">
                <a:solidFill>
                  <a:schemeClr val="accent1"/>
                </a:solidFill>
                <a:latin typeface="Calibri Light" panose="020F0302020204030204" pitchFamily="34" charset="0"/>
              </a:defRPr>
            </a:lvl1pPr>
          </a:lstStyle>
          <a:p>
            <a:fld id="{34620C38-E5E8-4708-89F5-C689573873D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2" name="Picture 1" descr="A black and white striped background&#10;&#10;Description automatically generated">
            <a:extLst>
              <a:ext uri="{FF2B5EF4-FFF2-40B4-BE49-F238E27FC236}">
                <a16:creationId xmlns:a16="http://schemas.microsoft.com/office/drawing/2014/main" id="{D6A79F6A-FEEB-EB4A-D9A3-68C9A68FD02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lum bright="70000" contrast="-70000"/>
            <a:alphaModFix amt="11000"/>
          </a:blip>
          <a:stretch>
            <a:fillRect/>
          </a:stretch>
        </p:blipFill>
        <p:spPr>
          <a:xfrm rot="5400000">
            <a:off x="-3503926" y="1711433"/>
            <a:ext cx="7346466" cy="3435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4531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752" userDrawn="1">
          <p15:clr>
            <a:srgbClr val="FBAE40"/>
          </p15:clr>
        </p15:guide>
        <p15:guide id="2" pos="2568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black speckled surface with small dots&#10;&#10;Description automatically generated">
            <a:extLst>
              <a:ext uri="{FF2B5EF4-FFF2-40B4-BE49-F238E27FC236}">
                <a16:creationId xmlns:a16="http://schemas.microsoft.com/office/drawing/2014/main" id="{57E8038B-4FE4-3FBE-18CC-3C51C389B57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91158"/>
          <a:stretch/>
        </p:blipFill>
        <p:spPr>
          <a:xfrm>
            <a:off x="3" y="0"/>
            <a:ext cx="1078027" cy="6858000"/>
          </a:xfrm>
          <a:prstGeom prst="rect">
            <a:avLst/>
          </a:prstGeom>
        </p:spPr>
      </p:pic>
      <p:pic>
        <p:nvPicPr>
          <p:cNvPr id="5" name="Picture 4" descr="A black and white striped background&#10;&#10;Description automatically generated">
            <a:extLst>
              <a:ext uri="{FF2B5EF4-FFF2-40B4-BE49-F238E27FC236}">
                <a16:creationId xmlns:a16="http://schemas.microsoft.com/office/drawing/2014/main" id="{1A4E1F70-CB04-CB4F-045C-D01ADE4DE4F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lum bright="70000" contrast="-70000"/>
            <a:alphaModFix amt="11000"/>
          </a:blip>
          <a:stretch>
            <a:fillRect/>
          </a:stretch>
        </p:blipFill>
        <p:spPr>
          <a:xfrm rot="5400000">
            <a:off x="-3503926" y="1711433"/>
            <a:ext cx="7346466" cy="3435133"/>
          </a:xfrm>
          <a:prstGeom prst="rect">
            <a:avLst/>
          </a:prstGeom>
        </p:spPr>
      </p:pic>
      <p:pic>
        <p:nvPicPr>
          <p:cNvPr id="7" name="Picture 6" descr="A person on a wooden structure&#10;&#10;Description automatically generated">
            <a:extLst>
              <a:ext uri="{FF2B5EF4-FFF2-40B4-BE49-F238E27FC236}">
                <a16:creationId xmlns:a16="http://schemas.microsoft.com/office/drawing/2014/main" id="{30B5A81B-F5FF-2E38-698E-5F4C2C43A14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8005" y="1819177"/>
            <a:ext cx="3362719" cy="5038825"/>
          </a:xfrm>
          <a:prstGeom prst="rect">
            <a:avLst/>
          </a:prstGeom>
        </p:spPr>
      </p:pic>
      <p:pic>
        <p:nvPicPr>
          <p:cNvPr id="37" name="Picture 36" descr="A close-up of a logo&#10;&#10;Description automatically generated">
            <a:extLst>
              <a:ext uri="{FF2B5EF4-FFF2-40B4-BE49-F238E27FC236}">
                <a16:creationId xmlns:a16="http://schemas.microsoft.com/office/drawing/2014/main" id="{AB3033A0-731E-B23E-E9D4-11B697EFED2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382" y="6179421"/>
            <a:ext cx="899351" cy="34520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025336D-B479-E91A-A345-0DA63A09A7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78154" y="383659"/>
            <a:ext cx="2626895" cy="1325563"/>
          </a:xfrm>
          <a:ln>
            <a:noFill/>
          </a:ln>
          <a:effectLst/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AGENDA</a:t>
            </a:r>
          </a:p>
        </p:txBody>
      </p:sp>
      <p:sp>
        <p:nvSpPr>
          <p:cNvPr id="24" name="Text Placeholder 33">
            <a:extLst>
              <a:ext uri="{FF2B5EF4-FFF2-40B4-BE49-F238E27FC236}">
                <a16:creationId xmlns:a16="http://schemas.microsoft.com/office/drawing/2014/main" id="{73B62AF5-C619-7DE3-8A82-60762557319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075997" y="1832323"/>
            <a:ext cx="789272" cy="4524029"/>
          </a:xfrm>
        </p:spPr>
        <p:txBody>
          <a:bodyPr>
            <a:noAutofit/>
          </a:bodyPr>
          <a:lstStyle>
            <a:lvl1pPr marL="0" indent="0">
              <a:buNone/>
              <a:defRPr sz="2800" cap="all" baseline="0">
                <a:solidFill>
                  <a:schemeClr val="accent1"/>
                </a:solidFill>
                <a:latin typeface="Oswald Light" panose="00000400000000000000" pitchFamily="50" charset="0"/>
              </a:defRPr>
            </a:lvl1pPr>
            <a:lvl2pPr marL="457189" indent="0">
              <a:buNone/>
              <a:defRPr sz="4400">
                <a:latin typeface="Oswald Light" panose="00000400000000000000" pitchFamily="50" charset="0"/>
              </a:defRPr>
            </a:lvl2pPr>
            <a:lvl3pPr marL="914377" indent="0">
              <a:buNone/>
              <a:defRPr sz="4400">
                <a:latin typeface="Oswald Light" panose="00000400000000000000" pitchFamily="50" charset="0"/>
              </a:defRPr>
            </a:lvl3pPr>
            <a:lvl4pPr marL="1371566" indent="0">
              <a:buNone/>
              <a:defRPr sz="4400">
                <a:latin typeface="Oswald Light" panose="00000400000000000000" pitchFamily="50" charset="0"/>
              </a:defRPr>
            </a:lvl4pPr>
            <a:lvl5pPr marL="1828754" indent="0">
              <a:buNone/>
              <a:defRPr sz="4400">
                <a:latin typeface="Oswald Light" panose="00000400000000000000" pitchFamily="50" charset="0"/>
              </a:defRPr>
            </a:lvl5pPr>
          </a:lstStyle>
          <a:p>
            <a:pPr lvl="0"/>
            <a:r>
              <a:rPr lang="en-US"/>
              <a:t>XX</a:t>
            </a:r>
          </a:p>
        </p:txBody>
      </p:sp>
      <p:sp>
        <p:nvSpPr>
          <p:cNvPr id="27" name="Text Placeholder 25">
            <a:extLst>
              <a:ext uri="{FF2B5EF4-FFF2-40B4-BE49-F238E27FC236}">
                <a16:creationId xmlns:a16="http://schemas.microsoft.com/office/drawing/2014/main" id="{FFD20722-5587-4152-12C4-3BE00770298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993124" y="1830923"/>
            <a:ext cx="3757795" cy="4524028"/>
          </a:xfrm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>
            <a:lvl1pPr marL="0" indent="0">
              <a:buNone/>
              <a:defRPr sz="2800" cap="all" spc="300" baseline="0">
                <a:latin typeface="Oswald Regular" panose="02000503000000000000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Slide Number Placeholder 6">
            <a:extLst>
              <a:ext uri="{FF2B5EF4-FFF2-40B4-BE49-F238E27FC236}">
                <a16:creationId xmlns:a16="http://schemas.microsoft.com/office/drawing/2014/main" id="{C1417A44-0106-C3CA-CEAB-8AD9EF23EE61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400" baseline="0">
                <a:solidFill>
                  <a:schemeClr val="accent1"/>
                </a:solidFill>
                <a:latin typeface="Calibri Light" panose="020F0302020204030204" pitchFamily="34" charset="0"/>
              </a:defRPr>
            </a:lvl1pPr>
          </a:lstStyle>
          <a:p>
            <a:fld id="{34620C38-E5E8-4708-89F5-C689573873D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33">
            <a:extLst>
              <a:ext uri="{FF2B5EF4-FFF2-40B4-BE49-F238E27FC236}">
                <a16:creationId xmlns:a16="http://schemas.microsoft.com/office/drawing/2014/main" id="{67EA2873-CF8E-E575-19ED-9050234363DC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153482" y="1832323"/>
            <a:ext cx="789272" cy="4524029"/>
          </a:xfrm>
        </p:spPr>
        <p:txBody>
          <a:bodyPr>
            <a:noAutofit/>
          </a:bodyPr>
          <a:lstStyle>
            <a:lvl1pPr marL="0" indent="0">
              <a:buNone/>
              <a:defRPr sz="2800" cap="all" baseline="0">
                <a:solidFill>
                  <a:schemeClr val="accent1"/>
                </a:solidFill>
                <a:latin typeface="Oswald Light" panose="00000400000000000000" pitchFamily="50" charset="0"/>
              </a:defRPr>
            </a:lvl1pPr>
            <a:lvl2pPr marL="457189" indent="0">
              <a:buNone/>
              <a:defRPr sz="4400">
                <a:latin typeface="Oswald Light" panose="00000400000000000000" pitchFamily="50" charset="0"/>
              </a:defRPr>
            </a:lvl2pPr>
            <a:lvl3pPr marL="914377" indent="0">
              <a:buNone/>
              <a:defRPr sz="4400">
                <a:latin typeface="Oswald Light" panose="00000400000000000000" pitchFamily="50" charset="0"/>
              </a:defRPr>
            </a:lvl3pPr>
            <a:lvl4pPr marL="1371566" indent="0">
              <a:buNone/>
              <a:defRPr sz="4400">
                <a:latin typeface="Oswald Light" panose="00000400000000000000" pitchFamily="50" charset="0"/>
              </a:defRPr>
            </a:lvl4pPr>
            <a:lvl5pPr marL="1828754" indent="0">
              <a:buNone/>
              <a:defRPr sz="4400">
                <a:latin typeface="Oswald Light" panose="00000400000000000000" pitchFamily="50" charset="0"/>
              </a:defRPr>
            </a:lvl5pPr>
          </a:lstStyle>
          <a:p>
            <a:pPr lvl="0"/>
            <a:r>
              <a:rPr lang="en-US"/>
              <a:t>XX</a:t>
            </a:r>
          </a:p>
        </p:txBody>
      </p:sp>
      <p:sp>
        <p:nvSpPr>
          <p:cNvPr id="4" name="Text Placeholder 25">
            <a:extLst>
              <a:ext uri="{FF2B5EF4-FFF2-40B4-BE49-F238E27FC236}">
                <a16:creationId xmlns:a16="http://schemas.microsoft.com/office/drawing/2014/main" id="{8F5A7321-672E-48D7-1E00-407BCE7D8F2A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8070609" y="1830923"/>
            <a:ext cx="3757795" cy="4524028"/>
          </a:xfrm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>
            <a:lvl1pPr marL="0" indent="0">
              <a:buNone/>
              <a:defRPr sz="2800" cap="all" spc="300" baseline="0">
                <a:latin typeface="Oswald Regular" panose="02000503000000000000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13247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+ Outcom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ack surface with small specks&#10;&#10;Description automatically generated">
            <a:extLst>
              <a:ext uri="{FF2B5EF4-FFF2-40B4-BE49-F238E27FC236}">
                <a16:creationId xmlns:a16="http://schemas.microsoft.com/office/drawing/2014/main" id="{8FB84F28-9117-25B9-F402-D98823586DC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94FFD6C-3246-DF3E-FE2C-1963A3A2FAF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4655839" y="601363"/>
            <a:ext cx="7536161" cy="62566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77EE37E-73F7-8156-6250-2C0DFB39595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948403" y="1210962"/>
            <a:ext cx="4979784" cy="483561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25336D-B479-E91A-A345-0DA63A09A7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53482" y="1615215"/>
            <a:ext cx="4674922" cy="1164429"/>
          </a:xfrm>
          <a:ln>
            <a:noFill/>
          </a:ln>
          <a:effectLst/>
        </p:spPr>
        <p:txBody>
          <a:bodyPr/>
          <a:lstStyle>
            <a:lvl1pPr>
              <a:defRPr cap="all" baseline="0"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outcomes</a:t>
            </a:r>
          </a:p>
        </p:txBody>
      </p:sp>
      <p:sp>
        <p:nvSpPr>
          <p:cNvPr id="24" name="Text Placeholder 33">
            <a:extLst>
              <a:ext uri="{FF2B5EF4-FFF2-40B4-BE49-F238E27FC236}">
                <a16:creationId xmlns:a16="http://schemas.microsoft.com/office/drawing/2014/main" id="{73B62AF5-C619-7DE3-8A82-60762557319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85163" y="2866767"/>
            <a:ext cx="789272" cy="3489585"/>
          </a:xfrm>
        </p:spPr>
        <p:txBody>
          <a:bodyPr>
            <a:noAutofit/>
          </a:bodyPr>
          <a:lstStyle>
            <a:lvl1pPr marL="0" indent="0">
              <a:buNone/>
              <a:defRPr sz="2800" cap="all" baseline="0">
                <a:solidFill>
                  <a:schemeClr val="bg1"/>
                </a:solidFill>
                <a:latin typeface="Oswald Light" panose="00000400000000000000" pitchFamily="50" charset="0"/>
              </a:defRPr>
            </a:lvl1pPr>
            <a:lvl2pPr marL="457189" indent="0">
              <a:buNone/>
              <a:defRPr sz="4400">
                <a:latin typeface="Oswald Light" panose="00000400000000000000" pitchFamily="50" charset="0"/>
              </a:defRPr>
            </a:lvl2pPr>
            <a:lvl3pPr marL="914377" indent="0">
              <a:buNone/>
              <a:defRPr sz="4400">
                <a:latin typeface="Oswald Light" panose="00000400000000000000" pitchFamily="50" charset="0"/>
              </a:defRPr>
            </a:lvl3pPr>
            <a:lvl4pPr marL="1371566" indent="0">
              <a:buNone/>
              <a:defRPr sz="4400">
                <a:latin typeface="Oswald Light" panose="00000400000000000000" pitchFamily="50" charset="0"/>
              </a:defRPr>
            </a:lvl4pPr>
            <a:lvl5pPr marL="1828754" indent="0">
              <a:buNone/>
              <a:defRPr sz="4400">
                <a:latin typeface="Oswald Light" panose="00000400000000000000" pitchFamily="50" charset="0"/>
              </a:defRPr>
            </a:lvl5pPr>
          </a:lstStyle>
          <a:p>
            <a:pPr lvl="0"/>
            <a:r>
              <a:rPr lang="en-US"/>
              <a:t>XX</a:t>
            </a:r>
          </a:p>
        </p:txBody>
      </p:sp>
      <p:sp>
        <p:nvSpPr>
          <p:cNvPr id="27" name="Text Placeholder 25">
            <a:extLst>
              <a:ext uri="{FF2B5EF4-FFF2-40B4-BE49-F238E27FC236}">
                <a16:creationId xmlns:a16="http://schemas.microsoft.com/office/drawing/2014/main" id="{FFD20722-5587-4152-12C4-3BE00770298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202290" y="2866767"/>
            <a:ext cx="3757795" cy="3488183"/>
          </a:xfr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>
            <a:lvl1pPr marL="0" indent="0">
              <a:buNone/>
              <a:defRPr sz="2800" cap="all" spc="300" baseline="0">
                <a:solidFill>
                  <a:schemeClr val="bg1"/>
                </a:solidFill>
                <a:latin typeface="Oswald Regular" panose="02000503000000000000" pitchFamily="2" charset="0"/>
              </a:defRPr>
            </a:lvl1pPr>
          </a:lstStyle>
          <a:p>
            <a:pPr lvl="0"/>
            <a:r>
              <a:rPr lang="en-US"/>
              <a:t>Item 1</a:t>
            </a:r>
          </a:p>
        </p:txBody>
      </p:sp>
      <p:sp>
        <p:nvSpPr>
          <p:cNvPr id="3" name="Text Placeholder 33">
            <a:extLst>
              <a:ext uri="{FF2B5EF4-FFF2-40B4-BE49-F238E27FC236}">
                <a16:creationId xmlns:a16="http://schemas.microsoft.com/office/drawing/2014/main" id="{67EA2873-CF8E-E575-19ED-9050234363DC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153482" y="2866767"/>
            <a:ext cx="789272" cy="3489585"/>
          </a:xfrm>
        </p:spPr>
        <p:txBody>
          <a:bodyPr>
            <a:noAutofit/>
          </a:bodyPr>
          <a:lstStyle>
            <a:lvl1pPr marL="0" indent="0">
              <a:buNone/>
              <a:defRPr sz="2800" cap="all" baseline="0">
                <a:solidFill>
                  <a:schemeClr val="accent1"/>
                </a:solidFill>
                <a:latin typeface="Oswald Light" panose="00000400000000000000" pitchFamily="50" charset="0"/>
              </a:defRPr>
            </a:lvl1pPr>
            <a:lvl2pPr marL="457189" indent="0">
              <a:buNone/>
              <a:defRPr sz="4400">
                <a:latin typeface="Oswald Light" panose="00000400000000000000" pitchFamily="50" charset="0"/>
              </a:defRPr>
            </a:lvl2pPr>
            <a:lvl3pPr marL="914377" indent="0">
              <a:buNone/>
              <a:defRPr sz="4400">
                <a:latin typeface="Oswald Light" panose="00000400000000000000" pitchFamily="50" charset="0"/>
              </a:defRPr>
            </a:lvl3pPr>
            <a:lvl4pPr marL="1371566" indent="0">
              <a:buNone/>
              <a:defRPr sz="4400">
                <a:latin typeface="Oswald Light" panose="00000400000000000000" pitchFamily="50" charset="0"/>
              </a:defRPr>
            </a:lvl4pPr>
            <a:lvl5pPr marL="1828754" indent="0">
              <a:buNone/>
              <a:defRPr sz="4400">
                <a:latin typeface="Oswald Light" panose="00000400000000000000" pitchFamily="50" charset="0"/>
              </a:defRPr>
            </a:lvl5pPr>
          </a:lstStyle>
          <a:p>
            <a:pPr lvl="0"/>
            <a:r>
              <a:rPr lang="en-US"/>
              <a:t>XX</a:t>
            </a:r>
          </a:p>
        </p:txBody>
      </p:sp>
      <p:sp>
        <p:nvSpPr>
          <p:cNvPr id="4" name="Text Placeholder 25">
            <a:extLst>
              <a:ext uri="{FF2B5EF4-FFF2-40B4-BE49-F238E27FC236}">
                <a16:creationId xmlns:a16="http://schemas.microsoft.com/office/drawing/2014/main" id="{8F5A7321-672E-48D7-1E00-407BCE7D8F2A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8070609" y="2866767"/>
            <a:ext cx="3757795" cy="3179806"/>
          </a:xfr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>
            <a:lvl1pPr marL="0" indent="0">
              <a:buNone/>
              <a:defRPr sz="2800" cap="all" spc="300" baseline="0">
                <a:latin typeface="Oswald Regular" panose="02000503000000000000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2" name="Picture 11" descr="A close-up of a logo&#10;&#10;Description automatically generated">
            <a:extLst>
              <a:ext uri="{FF2B5EF4-FFF2-40B4-BE49-F238E27FC236}">
                <a16:creationId xmlns:a16="http://schemas.microsoft.com/office/drawing/2014/main" id="{8FDE2708-5E9A-EADC-5BAD-0CB09C7D9C3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382" y="6179421"/>
            <a:ext cx="899351" cy="345205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89F89169-14E0-D800-A769-C99DF2EB0FE5}"/>
              </a:ext>
            </a:extLst>
          </p:cNvPr>
          <p:cNvSpPr txBox="1">
            <a:spLocks/>
          </p:cNvSpPr>
          <p:nvPr userDrawn="1"/>
        </p:nvSpPr>
        <p:spPr>
          <a:xfrm>
            <a:off x="1206904" y="1615215"/>
            <a:ext cx="2626895" cy="1325563"/>
          </a:xfrm>
          <a:prstGeom prst="rect">
            <a:avLst/>
          </a:prstGeom>
          <a:ln>
            <a:noFill/>
          </a:ln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effectLst/>
                <a:latin typeface="Oswald SemiBold" panose="00000700000000000000" pitchFamily="2" charset="0"/>
                <a:ea typeface="+mj-ea"/>
                <a:cs typeface="+mj-cs"/>
              </a:defRPr>
            </a:lvl1pPr>
          </a:lstStyle>
          <a:p>
            <a:r>
              <a:rPr lang="en-US"/>
              <a:t>AGENDA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75BB699-9D4A-8AAB-CF93-B67C1226BDD3}"/>
              </a:ext>
            </a:extLst>
          </p:cNvPr>
          <p:cNvCxnSpPr/>
          <p:nvPr userDrawn="1"/>
        </p:nvCxnSpPr>
        <p:spPr>
          <a:xfrm>
            <a:off x="1285163" y="2619632"/>
            <a:ext cx="4192999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5E616CE-153D-2CBB-E43C-27DE5BB22401}"/>
              </a:ext>
            </a:extLst>
          </p:cNvPr>
          <p:cNvCxnSpPr/>
          <p:nvPr userDrawn="1"/>
        </p:nvCxnSpPr>
        <p:spPr>
          <a:xfrm>
            <a:off x="7245208" y="2615512"/>
            <a:ext cx="4192999" cy="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79719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black speckled surface with small dots&#10;&#10;Description automatically generated">
            <a:extLst>
              <a:ext uri="{FF2B5EF4-FFF2-40B4-BE49-F238E27FC236}">
                <a16:creationId xmlns:a16="http://schemas.microsoft.com/office/drawing/2014/main" id="{B5FF64C6-2CB8-E3B7-8E33-1DFE2A4CF64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E916D8EE-FA56-3B08-CC56-4C7BEBBB4C9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  <a:ln>
            <a:noFill/>
          </a:ln>
        </p:spPr>
        <p:txBody>
          <a:bodyPr anchor="b">
            <a:normAutofit/>
          </a:bodyPr>
          <a:lstStyle>
            <a:lvl1pPr algn="ctr">
              <a:defRPr sz="5400">
                <a:ln>
                  <a:noFill/>
                </a:ln>
                <a:solidFill>
                  <a:schemeClr val="bg1"/>
                </a:solidFill>
                <a:effectLst/>
              </a:defRPr>
            </a:lvl1pPr>
          </a:lstStyle>
          <a:p>
            <a:r>
              <a:rPr lang="en-US"/>
              <a:t>DIVIDER MASTER TITLE STYLE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D36B7A9-8DE5-9B3F-DC39-C56F847F080C}"/>
              </a:ext>
            </a:extLst>
          </p:cNvPr>
          <p:cNvCxnSpPr/>
          <p:nvPr userDrawn="1"/>
        </p:nvCxnSpPr>
        <p:spPr>
          <a:xfrm>
            <a:off x="3680059" y="3763477"/>
            <a:ext cx="4831883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5" name="Picture 14" descr="A close-up of a logo&#10;&#10;Description automatically generated">
            <a:extLst>
              <a:ext uri="{FF2B5EF4-FFF2-40B4-BE49-F238E27FC236}">
                <a16:creationId xmlns:a16="http://schemas.microsoft.com/office/drawing/2014/main" id="{DF631411-8FF1-B334-8BCB-EC590C422AC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382" y="6179421"/>
            <a:ext cx="899351" cy="345205"/>
          </a:xfrm>
          <a:prstGeom prst="rect">
            <a:avLst/>
          </a:prstGeom>
        </p:spPr>
      </p:pic>
      <p:sp>
        <p:nvSpPr>
          <p:cNvPr id="16" name="Slide Number Placeholder 6">
            <a:extLst>
              <a:ext uri="{FF2B5EF4-FFF2-40B4-BE49-F238E27FC236}">
                <a16:creationId xmlns:a16="http://schemas.microsoft.com/office/drawing/2014/main" id="{CA743E68-7F57-49FA-6750-5DB0BDFADD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400" baseline="0">
                <a:solidFill>
                  <a:schemeClr val="accent1"/>
                </a:solidFill>
                <a:latin typeface="Calibri Light" panose="020F0302020204030204" pitchFamily="34" charset="0"/>
              </a:defRPr>
            </a:lvl1pPr>
          </a:lstStyle>
          <a:p>
            <a:fld id="{34620C38-E5E8-4708-89F5-C689573873D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2" name="Picture 1" descr="A black and white striped background&#10;&#10;Description automatically generated">
            <a:extLst>
              <a:ext uri="{FF2B5EF4-FFF2-40B4-BE49-F238E27FC236}">
                <a16:creationId xmlns:a16="http://schemas.microsoft.com/office/drawing/2014/main" id="{6B381328-BE90-4B18-8CA7-D8DF736E44E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4">
            <a:lum bright="70000" contrast="-70000"/>
            <a:alphaModFix amt="11000"/>
          </a:blip>
          <a:stretch>
            <a:fillRect/>
          </a:stretch>
        </p:blipFill>
        <p:spPr>
          <a:xfrm rot="5400000">
            <a:off x="-3503926" y="1711433"/>
            <a:ext cx="7346466" cy="3435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84686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_Full Bleed Image Opti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19F12F67-D06E-F53D-8EB8-BEA81F71A2E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541382 w 12192000"/>
              <a:gd name="connsiteY0" fmla="*/ 6179421 h 6858000"/>
              <a:gd name="connsiteX1" fmla="*/ 541382 w 12192000"/>
              <a:gd name="connsiteY1" fmla="*/ 6524626 h 6858000"/>
              <a:gd name="connsiteX2" fmla="*/ 1440733 w 12192000"/>
              <a:gd name="connsiteY2" fmla="*/ 6524626 h 6858000"/>
              <a:gd name="connsiteX3" fmla="*/ 1440733 w 12192000"/>
              <a:gd name="connsiteY3" fmla="*/ 6179421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541382" y="6179421"/>
                </a:moveTo>
                <a:lnTo>
                  <a:pt x="541382" y="6524626"/>
                </a:lnTo>
                <a:lnTo>
                  <a:pt x="1440733" y="6524626"/>
                </a:lnTo>
                <a:lnTo>
                  <a:pt x="1440733" y="6179421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7124DE6-AF42-B285-875D-A5F478979D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8EE51A-7F38-4B48-8B16-251F4868D1D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 descr="A close-up of a logo&#10;&#10;Description automatically generated">
            <a:extLst>
              <a:ext uri="{FF2B5EF4-FFF2-40B4-BE49-F238E27FC236}">
                <a16:creationId xmlns:a16="http://schemas.microsoft.com/office/drawing/2014/main" id="{EF9CBD4A-218E-E373-CF59-C2F68BDE17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382" y="6179421"/>
            <a:ext cx="899351" cy="345205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AEE1DD2-B6BB-C49F-1508-C92A8CDDBC4C}"/>
              </a:ext>
            </a:extLst>
          </p:cNvPr>
          <p:cNvCxnSpPr/>
          <p:nvPr userDrawn="1"/>
        </p:nvCxnSpPr>
        <p:spPr>
          <a:xfrm>
            <a:off x="0" y="1209867"/>
            <a:ext cx="3463636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9953E244-399B-2D2E-0E9D-29CDFED57C5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92163" y="1319260"/>
            <a:ext cx="4156909" cy="3151188"/>
          </a:xfrm>
        </p:spPr>
        <p:txBody>
          <a:bodyPr>
            <a:normAutofit/>
          </a:bodyPr>
          <a:lstStyle>
            <a:lvl1pPr marL="0" indent="0">
              <a:buNone/>
              <a:defRPr sz="5400" cap="all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>
                <a:latin typeface="+mj-lt"/>
              </a:rPr>
              <a:t>Divider title</a:t>
            </a:r>
          </a:p>
          <a:p>
            <a:pPr lvl="0"/>
            <a:r>
              <a:rPr lang="en-US">
                <a:latin typeface="+mj-lt"/>
              </a:rPr>
              <a:t>option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8398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ack speckled surface with small dots&#10;&#10;Description automatically generated">
            <a:extLst>
              <a:ext uri="{FF2B5EF4-FFF2-40B4-BE49-F238E27FC236}">
                <a16:creationId xmlns:a16="http://schemas.microsoft.com/office/drawing/2014/main" id="{95AF29AB-2861-4A7D-C730-BF365156355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3114" b="85208"/>
          <a:stretch/>
        </p:blipFill>
        <p:spPr>
          <a:xfrm>
            <a:off x="0" y="-10428"/>
            <a:ext cx="12207974" cy="1048395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AEEEDFD1-E41D-048D-3476-34BCB2F44ED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2593"/>
            <a:ext cx="10515600" cy="1025374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8" name="Picture 7" descr="A close-up of a logo&#10;&#10;Description automatically generated">
            <a:extLst>
              <a:ext uri="{FF2B5EF4-FFF2-40B4-BE49-F238E27FC236}">
                <a16:creationId xmlns:a16="http://schemas.microsoft.com/office/drawing/2014/main" id="{942B92C0-F467-CC47-D303-67D6F3BA05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382" y="6179421"/>
            <a:ext cx="899351" cy="345205"/>
          </a:xfrm>
          <a:prstGeom prst="rect">
            <a:avLst/>
          </a:prstGeom>
        </p:spPr>
      </p:pic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5BCD96BB-56D9-E914-BEA8-4A6257322E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400" baseline="0">
                <a:solidFill>
                  <a:schemeClr val="accent1"/>
                </a:solidFill>
                <a:latin typeface="Calibri Light" panose="020F0302020204030204" pitchFamily="34" charset="0"/>
              </a:defRPr>
            </a:lvl1pPr>
          </a:lstStyle>
          <a:p>
            <a:fld id="{34620C38-E5E8-4708-89F5-C689573873D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683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w I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ack speckled surface with small dots&#10;&#10;Description automatically generated">
            <a:extLst>
              <a:ext uri="{FF2B5EF4-FFF2-40B4-BE49-F238E27FC236}">
                <a16:creationId xmlns:a16="http://schemas.microsoft.com/office/drawing/2014/main" id="{95AF29AB-2861-4A7D-C730-BF365156355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3114" b="85208"/>
          <a:stretch/>
        </p:blipFill>
        <p:spPr>
          <a:xfrm>
            <a:off x="0" y="-10428"/>
            <a:ext cx="12207974" cy="1048395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AEEEDFD1-E41D-048D-3476-34BCB2F44ED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2593"/>
            <a:ext cx="10515600" cy="1025374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8" name="Picture 7" descr="A close-up of a logo&#10;&#10;Description automatically generated">
            <a:extLst>
              <a:ext uri="{FF2B5EF4-FFF2-40B4-BE49-F238E27FC236}">
                <a16:creationId xmlns:a16="http://schemas.microsoft.com/office/drawing/2014/main" id="{942B92C0-F467-CC47-D303-67D6F3BA05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382" y="6179421"/>
            <a:ext cx="899351" cy="345205"/>
          </a:xfrm>
          <a:prstGeom prst="rect">
            <a:avLst/>
          </a:prstGeom>
        </p:spPr>
      </p:pic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5BCD96BB-56D9-E914-BEA8-4A6257322E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400" baseline="0">
                <a:solidFill>
                  <a:schemeClr val="accent1"/>
                </a:solidFill>
                <a:latin typeface="Calibri Light" panose="020F0302020204030204" pitchFamily="34" charset="0"/>
              </a:defRPr>
            </a:lvl1pPr>
          </a:lstStyle>
          <a:p>
            <a:fld id="{34620C38-E5E8-4708-89F5-C689573873D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B011C5-0BD3-E48D-3BE9-35384DA2E8A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1382" y="1351691"/>
            <a:ext cx="11091376" cy="793574"/>
          </a:xfrm>
        </p:spPr>
        <p:txBody>
          <a:bodyPr>
            <a:normAutofit/>
          </a:bodyPr>
          <a:lstStyle>
            <a:lvl1pPr marL="0" indent="0" algn="ctr">
              <a:buNone/>
              <a:defRPr sz="260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5" indent="0">
              <a:buNone/>
              <a:defRPr/>
            </a:lvl5pPr>
          </a:lstStyle>
          <a:p>
            <a:pPr lvl="0"/>
            <a:r>
              <a:rPr lang="en-US"/>
              <a:t>Use this style for a longer introduction statement vs. a short sub header. This is ideally no more than two lines long. </a:t>
            </a:r>
          </a:p>
        </p:txBody>
      </p:sp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C99A76EC-6344-0C80-3B3F-9B299BE4F73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01947" y="2695636"/>
            <a:ext cx="5181600" cy="381078"/>
          </a:xfrm>
        </p:spPr>
        <p:txBody>
          <a:bodyPr>
            <a:normAutofit/>
          </a:bodyPr>
          <a:lstStyle>
            <a:lvl1pPr marL="0" indent="0">
              <a:buNone/>
              <a:defRPr sz="2400" b="1" cap="all" baseline="0">
                <a:solidFill>
                  <a:schemeClr val="accent1"/>
                </a:solidFill>
                <a:latin typeface="Oswald Regular" panose="02000503000000000000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14">
            <a:extLst>
              <a:ext uri="{FF2B5EF4-FFF2-40B4-BE49-F238E27FC236}">
                <a16:creationId xmlns:a16="http://schemas.microsoft.com/office/drawing/2014/main" id="{2CC46CDE-9A06-3902-DB42-F65CF702450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301947" y="3221570"/>
            <a:ext cx="5181600" cy="2821421"/>
          </a:xfrm>
        </p:spPr>
        <p:txBody>
          <a:bodyPr/>
          <a:lstStyle>
            <a:lvl1pPr marL="228594" indent="-228594">
              <a:buClr>
                <a:schemeClr val="accent1"/>
              </a:buClr>
              <a:buFont typeface="Calibri" panose="020F0502020204030204" pitchFamily="34" charset="0"/>
              <a:buChar char="&gt;"/>
              <a:defRPr sz="2400" baseline="0">
                <a:latin typeface="Calibri Light" panose="020F0302020204030204" pitchFamily="34" charset="0"/>
              </a:defRPr>
            </a:lvl1pPr>
            <a:lvl2pPr>
              <a:defRPr baseline="0">
                <a:latin typeface="Calibri Light" panose="020F0302020204030204" pitchFamily="34" charset="0"/>
              </a:defRPr>
            </a:lvl2pPr>
            <a:lvl3pPr>
              <a:defRPr baseline="0">
                <a:latin typeface="Calibri Light" panose="020F0302020204030204" pitchFamily="34" charset="0"/>
              </a:defRPr>
            </a:lvl3pPr>
            <a:lvl4pPr>
              <a:defRPr baseline="0">
                <a:latin typeface="Calibri Light" panose="020F0302020204030204" pitchFamily="34" charset="0"/>
              </a:defRPr>
            </a:lvl4pPr>
            <a:lvl5pPr>
              <a:defRPr baseline="0">
                <a:latin typeface="Calibri Light" panose="020F03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E75C2C5A-ACD4-AAC3-6DB7-8C1ABED0B2EF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541382" y="2695636"/>
            <a:ext cx="5335265" cy="2887601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69666522-49B9-F437-D689-8F24EA87699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41338" y="5680423"/>
            <a:ext cx="5335587" cy="362568"/>
          </a:xfrm>
        </p:spPr>
        <p:txBody>
          <a:bodyPr>
            <a:normAutofit/>
          </a:bodyPr>
          <a:lstStyle>
            <a:lvl1pPr marL="0" indent="0">
              <a:buNone/>
              <a:defRPr sz="1600" spc="1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Caption if needed</a:t>
            </a:r>
          </a:p>
        </p:txBody>
      </p:sp>
    </p:spTree>
    <p:extLst>
      <p:ext uri="{BB962C8B-B14F-4D97-AF65-F5344CB8AC3E}">
        <p14:creationId xmlns:p14="http://schemas.microsoft.com/office/powerpoint/2010/main" val="12663289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Subhead_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speckled surface with small dots&#10;&#10;Description automatically generated">
            <a:extLst>
              <a:ext uri="{FF2B5EF4-FFF2-40B4-BE49-F238E27FC236}">
                <a16:creationId xmlns:a16="http://schemas.microsoft.com/office/drawing/2014/main" id="{7203C49A-0F52-05A5-723F-C9D86854176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3114" b="85208"/>
          <a:stretch/>
        </p:blipFill>
        <p:spPr>
          <a:xfrm>
            <a:off x="0" y="-10427"/>
            <a:ext cx="12207974" cy="1048394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07B3C053-9558-889D-0A34-7F9011C1AB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2592"/>
            <a:ext cx="10515600" cy="1025375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0" name="Picture 9" descr="A close-up of a logo&#10;&#10;Description automatically generated">
            <a:extLst>
              <a:ext uri="{FF2B5EF4-FFF2-40B4-BE49-F238E27FC236}">
                <a16:creationId xmlns:a16="http://schemas.microsoft.com/office/drawing/2014/main" id="{8C2FF456-689E-4CCA-BDCF-ABC2E27AD1D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382" y="6179421"/>
            <a:ext cx="899351" cy="345205"/>
          </a:xfrm>
          <a:prstGeom prst="rect">
            <a:avLst/>
          </a:prstGeom>
        </p:spPr>
      </p:pic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54226CFD-1DFC-91DC-ADFD-801AED057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400" baseline="0">
                <a:solidFill>
                  <a:schemeClr val="accent1"/>
                </a:solidFill>
                <a:latin typeface="Calibri Light" panose="020F0302020204030204" pitchFamily="34" charset="0"/>
              </a:defRPr>
            </a:lvl1pPr>
          </a:lstStyle>
          <a:p>
            <a:fld id="{34620C38-E5E8-4708-89F5-C689573873D6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360C724-5DB9-F4E6-1F9D-309B0F35A878}"/>
              </a:ext>
            </a:extLst>
          </p:cNvPr>
          <p:cNvCxnSpPr>
            <a:cxnSpLocks/>
          </p:cNvCxnSpPr>
          <p:nvPr userDrawn="1"/>
        </p:nvCxnSpPr>
        <p:spPr>
          <a:xfrm>
            <a:off x="4239370" y="1971636"/>
            <a:ext cx="3713259" cy="0"/>
          </a:xfrm>
          <a:prstGeom prst="line">
            <a:avLst/>
          </a:prstGeom>
          <a:ln w="952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56CCE540-6931-E01D-68EC-13B00D7FF17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-15973" y="1274763"/>
            <a:ext cx="12207973" cy="470283"/>
          </a:xfrm>
        </p:spPr>
        <p:txBody>
          <a:bodyPr/>
          <a:lstStyle>
            <a:lvl1pPr marL="0" indent="0" algn="ctr">
              <a:buNone/>
              <a:defRPr cap="all" spc="600" baseline="0">
                <a:solidFill>
                  <a:schemeClr val="accent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lvl="0"/>
            <a:r>
              <a:rPr lang="en-US"/>
              <a:t>If you need a sub header, use this style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E8FEB0D1-D424-19D5-138E-0B3FDA970B8C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541382" y="2353586"/>
            <a:ext cx="5335265" cy="3229651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4" name="Picture Placeholder 8">
            <a:extLst>
              <a:ext uri="{FF2B5EF4-FFF2-40B4-BE49-F238E27FC236}">
                <a16:creationId xmlns:a16="http://schemas.microsoft.com/office/drawing/2014/main" id="{A412ED04-C9FE-4A6E-3159-F0F89BDB031C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6315354" y="2347408"/>
            <a:ext cx="5335264" cy="3229651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ED81C0-4DDB-4060-2D11-75195B99429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41338" y="5637475"/>
            <a:ext cx="5335587" cy="405516"/>
          </a:xfrm>
        </p:spPr>
        <p:txBody>
          <a:bodyPr>
            <a:normAutofit/>
          </a:bodyPr>
          <a:lstStyle>
            <a:lvl1pPr marL="0" indent="0">
              <a:buNone/>
              <a:defRPr sz="1600" spc="1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Caption if needed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71DB917C-BAE1-39C8-B24A-32ADD53F21C6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315192" y="5637475"/>
            <a:ext cx="5335587" cy="405516"/>
          </a:xfrm>
        </p:spPr>
        <p:txBody>
          <a:bodyPr>
            <a:normAutofit/>
          </a:bodyPr>
          <a:lstStyle>
            <a:lvl1pPr marL="0" indent="0">
              <a:buNone/>
              <a:defRPr sz="1600" spc="1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Caption if needed</a:t>
            </a:r>
          </a:p>
        </p:txBody>
      </p:sp>
    </p:spTree>
    <p:extLst>
      <p:ext uri="{BB962C8B-B14F-4D97-AF65-F5344CB8AC3E}">
        <p14:creationId xmlns:p14="http://schemas.microsoft.com/office/powerpoint/2010/main" val="5997775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Subhead_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speckled surface with small dots&#10;&#10;Description automatically generated">
            <a:extLst>
              <a:ext uri="{FF2B5EF4-FFF2-40B4-BE49-F238E27FC236}">
                <a16:creationId xmlns:a16="http://schemas.microsoft.com/office/drawing/2014/main" id="{7203C49A-0F52-05A5-723F-C9D86854176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3114" b="85208"/>
          <a:stretch/>
        </p:blipFill>
        <p:spPr>
          <a:xfrm>
            <a:off x="0" y="-10427"/>
            <a:ext cx="12207974" cy="1048394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07B3C053-9558-889D-0A34-7F9011C1AB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2592"/>
            <a:ext cx="10515600" cy="1025375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0" name="Picture 9" descr="A close-up of a logo&#10;&#10;Description automatically generated">
            <a:extLst>
              <a:ext uri="{FF2B5EF4-FFF2-40B4-BE49-F238E27FC236}">
                <a16:creationId xmlns:a16="http://schemas.microsoft.com/office/drawing/2014/main" id="{8C2FF456-689E-4CCA-BDCF-ABC2E27AD1D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382" y="6179421"/>
            <a:ext cx="899351" cy="345205"/>
          </a:xfrm>
          <a:prstGeom prst="rect">
            <a:avLst/>
          </a:prstGeom>
        </p:spPr>
      </p:pic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54226CFD-1DFC-91DC-ADFD-801AED057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400" baseline="0">
                <a:solidFill>
                  <a:schemeClr val="accent1"/>
                </a:solidFill>
                <a:latin typeface="Calibri Light" panose="020F0302020204030204" pitchFamily="34" charset="0"/>
              </a:defRPr>
            </a:lvl1pPr>
          </a:lstStyle>
          <a:p>
            <a:fld id="{34620C38-E5E8-4708-89F5-C689573873D6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360C724-5DB9-F4E6-1F9D-309B0F35A878}"/>
              </a:ext>
            </a:extLst>
          </p:cNvPr>
          <p:cNvCxnSpPr>
            <a:cxnSpLocks/>
          </p:cNvCxnSpPr>
          <p:nvPr userDrawn="1"/>
        </p:nvCxnSpPr>
        <p:spPr>
          <a:xfrm>
            <a:off x="4239370" y="1971636"/>
            <a:ext cx="3713259" cy="0"/>
          </a:xfrm>
          <a:prstGeom prst="line">
            <a:avLst/>
          </a:prstGeom>
          <a:ln w="952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0C8FEA99-2E48-5219-95A0-CF23C6E1264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08455" y="2290119"/>
            <a:ext cx="5181600" cy="398591"/>
          </a:xfrm>
        </p:spPr>
        <p:txBody>
          <a:bodyPr>
            <a:normAutofit/>
          </a:bodyPr>
          <a:lstStyle>
            <a:lvl1pPr marL="0" indent="0">
              <a:buNone/>
              <a:defRPr sz="2400" b="1" cap="all" baseline="0">
                <a:solidFill>
                  <a:schemeClr val="accent1"/>
                </a:solidFill>
                <a:latin typeface="Oswald Regular" panose="02000503000000000000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14">
            <a:extLst>
              <a:ext uri="{FF2B5EF4-FFF2-40B4-BE49-F238E27FC236}">
                <a16:creationId xmlns:a16="http://schemas.microsoft.com/office/drawing/2014/main" id="{53D158A0-3171-7F4D-639F-3E53D1BF654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08455" y="2816053"/>
            <a:ext cx="5181600" cy="3633058"/>
          </a:xfrm>
        </p:spPr>
        <p:txBody>
          <a:bodyPr/>
          <a:lstStyle>
            <a:lvl1pPr marL="228594" indent="-228594">
              <a:buClr>
                <a:schemeClr val="accent1"/>
              </a:buClr>
              <a:buFont typeface="Calibri" panose="020F0502020204030204" pitchFamily="34" charset="0"/>
              <a:buChar char="&gt;"/>
              <a:defRPr sz="2400" baseline="0">
                <a:latin typeface="Calibri Light" panose="020F0302020204030204" pitchFamily="34" charset="0"/>
              </a:defRPr>
            </a:lvl1pPr>
            <a:lvl2pPr>
              <a:defRPr baseline="0">
                <a:latin typeface="Calibri Light" panose="020F0302020204030204" pitchFamily="34" charset="0"/>
              </a:defRPr>
            </a:lvl2pPr>
            <a:lvl3pPr>
              <a:defRPr baseline="0">
                <a:latin typeface="Calibri Light" panose="020F0302020204030204" pitchFamily="34" charset="0"/>
              </a:defRPr>
            </a:lvl3pPr>
            <a:lvl4pPr>
              <a:defRPr baseline="0">
                <a:latin typeface="Calibri Light" panose="020F0302020204030204" pitchFamily="34" charset="0"/>
              </a:defRPr>
            </a:lvl4pPr>
            <a:lvl5pPr>
              <a:defRPr baseline="0">
                <a:latin typeface="Calibri Light" panose="020F03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2782FCE8-556A-76F1-0D0C-746065D3748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01947" y="2290119"/>
            <a:ext cx="5181600" cy="398591"/>
          </a:xfrm>
        </p:spPr>
        <p:txBody>
          <a:bodyPr>
            <a:normAutofit/>
          </a:bodyPr>
          <a:lstStyle>
            <a:lvl1pPr marL="0" indent="0">
              <a:buNone/>
              <a:defRPr sz="2400" b="1" cap="all" baseline="0">
                <a:solidFill>
                  <a:schemeClr val="accent1"/>
                </a:solidFill>
                <a:latin typeface="Oswald Regular" panose="02000503000000000000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14">
            <a:extLst>
              <a:ext uri="{FF2B5EF4-FFF2-40B4-BE49-F238E27FC236}">
                <a16:creationId xmlns:a16="http://schemas.microsoft.com/office/drawing/2014/main" id="{5E8FD4B8-A5DE-560C-E90B-49F9058E195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301947" y="2816053"/>
            <a:ext cx="5181600" cy="3633058"/>
          </a:xfrm>
        </p:spPr>
        <p:txBody>
          <a:bodyPr/>
          <a:lstStyle>
            <a:lvl1pPr marL="228594" indent="-228594">
              <a:buClr>
                <a:schemeClr val="accent1"/>
              </a:buClr>
              <a:buFont typeface="Calibri" panose="020F0502020204030204" pitchFamily="34" charset="0"/>
              <a:buChar char="&gt;"/>
              <a:defRPr sz="2400" baseline="0">
                <a:latin typeface="Calibri Light" panose="020F0302020204030204" pitchFamily="34" charset="0"/>
              </a:defRPr>
            </a:lvl1pPr>
            <a:lvl2pPr>
              <a:defRPr baseline="0">
                <a:latin typeface="Calibri Light" panose="020F0302020204030204" pitchFamily="34" charset="0"/>
              </a:defRPr>
            </a:lvl2pPr>
            <a:lvl3pPr>
              <a:defRPr baseline="0">
                <a:latin typeface="Calibri Light" panose="020F0302020204030204" pitchFamily="34" charset="0"/>
              </a:defRPr>
            </a:lvl3pPr>
            <a:lvl4pPr>
              <a:defRPr baseline="0">
                <a:latin typeface="Calibri Light" panose="020F0302020204030204" pitchFamily="34" charset="0"/>
              </a:defRPr>
            </a:lvl4pPr>
            <a:lvl5pPr>
              <a:defRPr baseline="0">
                <a:latin typeface="Calibri Light" panose="020F03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56CCE540-6931-E01D-68EC-13B00D7FF17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-15973" y="1274763"/>
            <a:ext cx="12207973" cy="470283"/>
          </a:xfrm>
        </p:spPr>
        <p:txBody>
          <a:bodyPr/>
          <a:lstStyle>
            <a:lvl1pPr marL="0" indent="0" algn="ctr">
              <a:buNone/>
              <a:defRPr cap="all" spc="600" baseline="0">
                <a:solidFill>
                  <a:schemeClr val="accent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lvl="0"/>
            <a:r>
              <a:rPr lang="en-US"/>
              <a:t>If you need a sub header, use this style</a:t>
            </a:r>
          </a:p>
        </p:txBody>
      </p:sp>
    </p:spTree>
    <p:extLst>
      <p:ext uri="{BB962C8B-B14F-4D97-AF65-F5344CB8AC3E}">
        <p14:creationId xmlns:p14="http://schemas.microsoft.com/office/powerpoint/2010/main" val="27889934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Two Li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ack speckled surface with small dots&#10;&#10;Description automatically generated">
            <a:extLst>
              <a:ext uri="{FF2B5EF4-FFF2-40B4-BE49-F238E27FC236}">
                <a16:creationId xmlns:a16="http://schemas.microsoft.com/office/drawing/2014/main" id="{3C1588F4-FBB0-3C2C-0234-186846E944E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3114" b="85208"/>
          <a:stretch/>
        </p:blipFill>
        <p:spPr>
          <a:xfrm>
            <a:off x="0" y="-10428"/>
            <a:ext cx="12207974" cy="1048395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2E81EA92-4E2F-7762-68AC-83B0D9A53F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2592"/>
            <a:ext cx="10515600" cy="1025375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2" name="Picture 11" descr="A close-up of a logo&#10;&#10;Description automatically generated">
            <a:extLst>
              <a:ext uri="{FF2B5EF4-FFF2-40B4-BE49-F238E27FC236}">
                <a16:creationId xmlns:a16="http://schemas.microsoft.com/office/drawing/2014/main" id="{7D84F4FA-19A4-C3E5-86A8-F4EA2340671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382" y="6179421"/>
            <a:ext cx="899351" cy="345205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227405D1-99F9-4E40-9F1D-A5714C8972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400" baseline="0">
                <a:solidFill>
                  <a:schemeClr val="accent1"/>
                </a:solidFill>
                <a:latin typeface="Calibri Light" panose="020F0302020204030204" pitchFamily="34" charset="0"/>
              </a:defRPr>
            </a:lvl1pPr>
          </a:lstStyle>
          <a:p>
            <a:fld id="{34620C38-E5E8-4708-89F5-C689573873D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CD39280-31FB-5ED5-EB19-11B4E5F2CF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93783" y="1825625"/>
            <a:ext cx="5181600" cy="398591"/>
          </a:xfrm>
        </p:spPr>
        <p:txBody>
          <a:bodyPr>
            <a:normAutofit/>
          </a:bodyPr>
          <a:lstStyle>
            <a:lvl1pPr marL="0" indent="0">
              <a:buNone/>
              <a:defRPr sz="2400" b="1" cap="all" baseline="0">
                <a:solidFill>
                  <a:schemeClr val="accent1"/>
                </a:solidFill>
                <a:latin typeface="Oswald Regular" panose="02000503000000000000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9513448B-6E32-9DA2-1F46-03D00967D58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316619" y="1825625"/>
            <a:ext cx="5181600" cy="398591"/>
          </a:xfrm>
        </p:spPr>
        <p:txBody>
          <a:bodyPr>
            <a:normAutofit/>
          </a:bodyPr>
          <a:lstStyle>
            <a:lvl1pPr marL="0" indent="0">
              <a:buNone/>
              <a:defRPr sz="2400" b="1" cap="all" baseline="0">
                <a:solidFill>
                  <a:schemeClr val="accent1"/>
                </a:solidFill>
                <a:latin typeface="Oswald Regular" panose="02000503000000000000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0D1CA3FC-AA9B-8ABE-232D-5FBD4461C7E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93738" y="2355850"/>
            <a:ext cx="5181600" cy="3633058"/>
          </a:xfrm>
        </p:spPr>
        <p:txBody>
          <a:bodyPr/>
          <a:lstStyle>
            <a:lvl1pPr marL="228594" indent="-228594">
              <a:buClr>
                <a:schemeClr val="accent1"/>
              </a:buClr>
              <a:buFont typeface="Calibri" panose="020F0502020204030204" pitchFamily="34" charset="0"/>
              <a:buChar char="&gt;"/>
              <a:defRPr sz="2400" baseline="0">
                <a:latin typeface="Calibri Light" panose="020F0302020204030204" pitchFamily="34" charset="0"/>
              </a:defRPr>
            </a:lvl1pPr>
            <a:lvl2pPr>
              <a:defRPr baseline="0">
                <a:latin typeface="Calibri Light" panose="020F0302020204030204" pitchFamily="34" charset="0"/>
              </a:defRPr>
            </a:lvl2pPr>
            <a:lvl3pPr>
              <a:defRPr baseline="0">
                <a:latin typeface="Calibri Light" panose="020F0302020204030204" pitchFamily="34" charset="0"/>
              </a:defRPr>
            </a:lvl3pPr>
            <a:lvl4pPr>
              <a:defRPr baseline="0">
                <a:latin typeface="Calibri Light" panose="020F0302020204030204" pitchFamily="34" charset="0"/>
              </a:defRPr>
            </a:lvl4pPr>
            <a:lvl5pPr>
              <a:defRPr baseline="0">
                <a:latin typeface="Calibri Light" panose="020F03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7BA9A9FB-9C7B-0B34-C122-F771752D5E2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316619" y="2351559"/>
            <a:ext cx="5181600" cy="3633058"/>
          </a:xfrm>
        </p:spPr>
        <p:txBody>
          <a:bodyPr/>
          <a:lstStyle>
            <a:lvl1pPr marL="228594" indent="-228594">
              <a:buClr>
                <a:schemeClr val="accent1"/>
              </a:buClr>
              <a:buFont typeface="Calibri" panose="020F0502020204030204" pitchFamily="34" charset="0"/>
              <a:buChar char="&gt;"/>
              <a:defRPr sz="2400" baseline="0">
                <a:latin typeface="Calibri Light" panose="020F0302020204030204" pitchFamily="34" charset="0"/>
              </a:defRPr>
            </a:lvl1pPr>
            <a:lvl2pPr>
              <a:defRPr baseline="0">
                <a:latin typeface="Calibri Light" panose="020F0302020204030204" pitchFamily="34" charset="0"/>
              </a:defRPr>
            </a:lvl2pPr>
            <a:lvl3pPr>
              <a:defRPr baseline="0">
                <a:latin typeface="Calibri Light" panose="020F0302020204030204" pitchFamily="34" charset="0"/>
              </a:defRPr>
            </a:lvl3pPr>
            <a:lvl4pPr>
              <a:defRPr baseline="0">
                <a:latin typeface="Calibri Light" panose="020F0302020204030204" pitchFamily="34" charset="0"/>
              </a:defRPr>
            </a:lvl4pPr>
            <a:lvl5pPr>
              <a:defRPr baseline="0">
                <a:latin typeface="Calibri Light" panose="020F03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358769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Three Li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ack speckled surface with small dots&#10;&#10;Description automatically generated">
            <a:extLst>
              <a:ext uri="{FF2B5EF4-FFF2-40B4-BE49-F238E27FC236}">
                <a16:creationId xmlns:a16="http://schemas.microsoft.com/office/drawing/2014/main" id="{3C1588F4-FBB0-3C2C-0234-186846E944E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3114" b="85208"/>
          <a:stretch/>
        </p:blipFill>
        <p:spPr>
          <a:xfrm>
            <a:off x="0" y="-10428"/>
            <a:ext cx="12207974" cy="1048395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2E81EA92-4E2F-7762-68AC-83B0D9A53F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2592"/>
            <a:ext cx="10515600" cy="1025375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2" name="Picture 11" descr="A close-up of a logo&#10;&#10;Description automatically generated">
            <a:extLst>
              <a:ext uri="{FF2B5EF4-FFF2-40B4-BE49-F238E27FC236}">
                <a16:creationId xmlns:a16="http://schemas.microsoft.com/office/drawing/2014/main" id="{7D84F4FA-19A4-C3E5-86A8-F4EA2340671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382" y="6179421"/>
            <a:ext cx="899351" cy="345205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227405D1-99F9-4E40-9F1D-A5714C8972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400" baseline="0">
                <a:solidFill>
                  <a:schemeClr val="accent1"/>
                </a:solidFill>
                <a:latin typeface="Calibri Light" panose="020F0302020204030204" pitchFamily="34" charset="0"/>
              </a:defRPr>
            </a:lvl1pPr>
          </a:lstStyle>
          <a:p>
            <a:fld id="{34620C38-E5E8-4708-89F5-C689573873D6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D6B6530-144B-68D8-D307-63E08878E1B0}"/>
              </a:ext>
            </a:extLst>
          </p:cNvPr>
          <p:cNvCxnSpPr>
            <a:cxnSpLocks/>
          </p:cNvCxnSpPr>
          <p:nvPr userDrawn="1"/>
        </p:nvCxnSpPr>
        <p:spPr>
          <a:xfrm>
            <a:off x="4143632" y="1825625"/>
            <a:ext cx="0" cy="4163283"/>
          </a:xfrm>
          <a:prstGeom prst="line">
            <a:avLst/>
          </a:prstGeom>
          <a:ln w="952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A2A542A-0F9C-7543-DBC0-55D2F1BC2E3F}"/>
              </a:ext>
            </a:extLst>
          </p:cNvPr>
          <p:cNvCxnSpPr>
            <a:cxnSpLocks/>
          </p:cNvCxnSpPr>
          <p:nvPr userDrawn="1"/>
        </p:nvCxnSpPr>
        <p:spPr>
          <a:xfrm>
            <a:off x="7930640" y="1825625"/>
            <a:ext cx="0" cy="4163283"/>
          </a:xfrm>
          <a:prstGeom prst="line">
            <a:avLst/>
          </a:prstGeom>
          <a:ln w="952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8283D9A1-1AF4-C31F-34D6-AC73BBC367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93783" y="1825625"/>
            <a:ext cx="3178001" cy="398591"/>
          </a:xfrm>
        </p:spPr>
        <p:txBody>
          <a:bodyPr>
            <a:normAutofit/>
          </a:bodyPr>
          <a:lstStyle>
            <a:lvl1pPr marL="0" indent="0">
              <a:buNone/>
              <a:defRPr sz="2400" b="1" cap="all" baseline="0">
                <a:solidFill>
                  <a:schemeClr val="accent1"/>
                </a:solidFill>
                <a:latin typeface="Oswald Regular" panose="02000503000000000000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F96D2EE0-864C-4F4D-3CBE-7D1B23171F7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15481" y="1825625"/>
            <a:ext cx="3178001" cy="398591"/>
          </a:xfrm>
        </p:spPr>
        <p:txBody>
          <a:bodyPr>
            <a:normAutofit/>
          </a:bodyPr>
          <a:lstStyle>
            <a:lvl1pPr marL="0" indent="0">
              <a:buNone/>
              <a:defRPr sz="2400" b="1" cap="all" baseline="0">
                <a:solidFill>
                  <a:schemeClr val="accent1"/>
                </a:solidFill>
                <a:latin typeface="Oswald Regular" panose="02000503000000000000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C2761577-9573-419A-3D83-C0EF04A1870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250194" y="1825625"/>
            <a:ext cx="3178001" cy="398591"/>
          </a:xfrm>
        </p:spPr>
        <p:txBody>
          <a:bodyPr>
            <a:normAutofit/>
          </a:bodyPr>
          <a:lstStyle>
            <a:lvl1pPr marL="0" indent="0">
              <a:buNone/>
              <a:defRPr sz="2400" b="1" cap="all" baseline="0">
                <a:solidFill>
                  <a:schemeClr val="accent1"/>
                </a:solidFill>
                <a:latin typeface="Oswald Regular" panose="02000503000000000000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14">
            <a:extLst>
              <a:ext uri="{FF2B5EF4-FFF2-40B4-BE49-F238E27FC236}">
                <a16:creationId xmlns:a16="http://schemas.microsoft.com/office/drawing/2014/main" id="{04141825-5CFD-492C-78A1-151B0A677BE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93738" y="2355850"/>
            <a:ext cx="3177998" cy="3633058"/>
          </a:xfrm>
        </p:spPr>
        <p:txBody>
          <a:bodyPr>
            <a:normAutofit/>
          </a:bodyPr>
          <a:lstStyle>
            <a:lvl1pPr marL="228594" indent="-228594">
              <a:buClr>
                <a:schemeClr val="accent1"/>
              </a:buClr>
              <a:buFont typeface="Calibri" panose="020F0502020204030204" pitchFamily="34" charset="0"/>
              <a:buChar char="&gt;"/>
              <a:defRPr sz="2000" baseline="0">
                <a:latin typeface="Calibri Light" panose="020F0302020204030204" pitchFamily="34" charset="0"/>
              </a:defRPr>
            </a:lvl1pPr>
            <a:lvl2pPr>
              <a:defRPr sz="2000" baseline="0">
                <a:latin typeface="Calibri Light" panose="020F0302020204030204" pitchFamily="34" charset="0"/>
              </a:defRPr>
            </a:lvl2pPr>
            <a:lvl3pPr>
              <a:defRPr sz="2000" baseline="0">
                <a:latin typeface="Calibri Light" panose="020F0302020204030204" pitchFamily="34" charset="0"/>
              </a:defRPr>
            </a:lvl3pPr>
            <a:lvl4pPr>
              <a:defRPr sz="2000" baseline="0">
                <a:latin typeface="Calibri Light" panose="020F0302020204030204" pitchFamily="34" charset="0"/>
              </a:defRPr>
            </a:lvl4pPr>
            <a:lvl5pPr>
              <a:defRPr sz="2000" baseline="0">
                <a:latin typeface="Calibri Light" panose="020F03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290937BD-9D81-4CF1-7635-11218067B9F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15481" y="2355850"/>
            <a:ext cx="3177998" cy="3633058"/>
          </a:xfrm>
        </p:spPr>
        <p:txBody>
          <a:bodyPr>
            <a:normAutofit/>
          </a:bodyPr>
          <a:lstStyle>
            <a:lvl1pPr marL="228594" indent="-228594">
              <a:buClr>
                <a:schemeClr val="accent1"/>
              </a:buClr>
              <a:buFont typeface="Calibri" panose="020F0502020204030204" pitchFamily="34" charset="0"/>
              <a:buChar char="&gt;"/>
              <a:defRPr sz="2000" baseline="0">
                <a:latin typeface="Calibri Light" panose="020F0302020204030204" pitchFamily="34" charset="0"/>
              </a:defRPr>
            </a:lvl1pPr>
            <a:lvl2pPr>
              <a:defRPr sz="2000" baseline="0">
                <a:latin typeface="Calibri Light" panose="020F0302020204030204" pitchFamily="34" charset="0"/>
              </a:defRPr>
            </a:lvl2pPr>
            <a:lvl3pPr>
              <a:defRPr sz="2000" baseline="0">
                <a:latin typeface="Calibri Light" panose="020F0302020204030204" pitchFamily="34" charset="0"/>
              </a:defRPr>
            </a:lvl3pPr>
            <a:lvl4pPr>
              <a:defRPr sz="2000" baseline="0">
                <a:latin typeface="Calibri Light" panose="020F0302020204030204" pitchFamily="34" charset="0"/>
              </a:defRPr>
            </a:lvl4pPr>
            <a:lvl5pPr>
              <a:defRPr sz="2000" baseline="0">
                <a:latin typeface="Calibri Light" panose="020F03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275F93FC-4025-A600-0C7B-DE4DAC31620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250195" y="2355850"/>
            <a:ext cx="3177998" cy="3633058"/>
          </a:xfrm>
        </p:spPr>
        <p:txBody>
          <a:bodyPr>
            <a:normAutofit/>
          </a:bodyPr>
          <a:lstStyle>
            <a:lvl1pPr marL="228594" indent="-228594">
              <a:buClr>
                <a:schemeClr val="accent1"/>
              </a:buClr>
              <a:buFont typeface="Calibri" panose="020F0502020204030204" pitchFamily="34" charset="0"/>
              <a:buChar char="&gt;"/>
              <a:defRPr sz="2000" baseline="0">
                <a:latin typeface="Calibri Light" panose="020F0302020204030204" pitchFamily="34" charset="0"/>
              </a:defRPr>
            </a:lvl1pPr>
            <a:lvl2pPr>
              <a:defRPr sz="2000" baseline="0">
                <a:latin typeface="Calibri Light" panose="020F0302020204030204" pitchFamily="34" charset="0"/>
              </a:defRPr>
            </a:lvl2pPr>
            <a:lvl3pPr>
              <a:defRPr sz="2000" baseline="0">
                <a:latin typeface="Calibri Light" panose="020F0302020204030204" pitchFamily="34" charset="0"/>
              </a:defRPr>
            </a:lvl3pPr>
            <a:lvl4pPr>
              <a:defRPr sz="2000" baseline="0">
                <a:latin typeface="Calibri Light" panose="020F0302020204030204" pitchFamily="34" charset="0"/>
              </a:defRPr>
            </a:lvl4pPr>
            <a:lvl5pPr>
              <a:defRPr sz="2000" baseline="0">
                <a:latin typeface="Calibri Light" panose="020F03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303429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Bleed Image_Whit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E660C969-BAF8-3096-3CCC-8F5D9B88402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C5405B6-5563-F9C1-EF8C-C52942A0CC6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AA8178B6-7A83-2FA7-C88D-C9BE4AAD85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400" baseline="0">
                <a:solidFill>
                  <a:schemeClr val="bg1"/>
                </a:solidFill>
                <a:latin typeface="Calibri Light" panose="020F0302020204030204" pitchFamily="34" charset="0"/>
              </a:defRPr>
            </a:lvl1pPr>
          </a:lstStyle>
          <a:p>
            <a:fld id="{34620C38-E5E8-4708-89F5-C689573873D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2334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6">
            <a:extLst>
              <a:ext uri="{FF2B5EF4-FFF2-40B4-BE49-F238E27FC236}">
                <a16:creationId xmlns:a16="http://schemas.microsoft.com/office/drawing/2014/main" id="{521A9E63-34B4-A0D6-92E3-E485FCC08A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400" baseline="0">
                <a:solidFill>
                  <a:schemeClr val="accent1"/>
                </a:solidFill>
                <a:latin typeface="Calibri Light" panose="020F0302020204030204" pitchFamily="34" charset="0"/>
              </a:defRPr>
            </a:lvl1pPr>
          </a:lstStyle>
          <a:p>
            <a:fld id="{34620C38-E5E8-4708-89F5-C689573873D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8343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D913208-4D3F-7499-9308-09310C380D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A5BACF-1D3E-6C74-0F33-136A6653A4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AED35E-BDB7-CACA-50D0-718B20C1B8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accent1"/>
                </a:solidFill>
                <a:latin typeface="Calibri" panose="020F0502020204030204" pitchFamily="34" charset="0"/>
              </a:defRPr>
            </a:lvl1pPr>
          </a:lstStyle>
          <a:p>
            <a:fld id="{ED8EE51A-7F38-4B48-8B16-251F4868D1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7438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68" r:id="rId2"/>
    <p:sldLayoutId id="2147483660" r:id="rId3"/>
    <p:sldLayoutId id="2147483662" r:id="rId4"/>
    <p:sldLayoutId id="2147483667" r:id="rId5"/>
    <p:sldLayoutId id="2147483658" r:id="rId6"/>
    <p:sldLayoutId id="2147483670" r:id="rId7"/>
    <p:sldLayoutId id="2147483655" r:id="rId8"/>
    <p:sldLayoutId id="2147483665" r:id="rId9"/>
    <p:sldLayoutId id="2147483669" r:id="rId10"/>
    <p:sldLayoutId id="2147483650" r:id="rId11"/>
    <p:sldLayoutId id="2147483652" r:id="rId12"/>
    <p:sldLayoutId id="2147483666" r:id="rId13"/>
    <p:sldLayoutId id="2147483654" r:id="rId14"/>
    <p:sldLayoutId id="2147483659" r:id="rId15"/>
  </p:sldLayoutIdLst>
  <p:hf hdr="0" ft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Oswald SemiBold" panose="00000700000000000000" pitchFamily="2" charset="0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8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C5F17B-DAF1-ED6F-CBCC-67E766567C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ABOUT THIS TEMPLATE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BA4749A-7475-268B-EC79-70DD33FA0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20C38-E5E8-4708-89F5-C689573873D6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20F2339-3EC4-E77A-17FD-A1CEB7145C5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en-US"/>
              <a:t>This PPT template can be used internally and externally. It is meant to ensure brand alignment across all ESI divisions and support units.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35F460-D539-D7B7-79B8-94320708209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38200" y="2400489"/>
            <a:ext cx="5181600" cy="381078"/>
          </a:xfrm>
        </p:spPr>
        <p:txBody>
          <a:bodyPr>
            <a:normAutofit fontScale="92500" lnSpcReduction="10000"/>
          </a:bodyPr>
          <a:lstStyle/>
          <a:p>
            <a:r>
              <a:rPr lang="en-US"/>
              <a:t>TIPS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2A6F8C3-EC6E-3574-0658-1B2DD9DE746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38200" y="2926422"/>
            <a:ext cx="5181600" cy="2927371"/>
          </a:xfrm>
        </p:spPr>
        <p:txBody>
          <a:bodyPr>
            <a:normAutofit/>
          </a:bodyPr>
          <a:lstStyle/>
          <a:p>
            <a:r>
              <a:rPr lang="en-US" sz="1800"/>
              <a:t>Aim for consistency between slides (e.g., alignment, sizing of text and images, etc.).</a:t>
            </a:r>
          </a:p>
          <a:p>
            <a:r>
              <a:rPr lang="en-US" sz="1800"/>
              <a:t>If copying content into the template from another PPT, right click and select the option “Use Destination Formatting.” </a:t>
            </a:r>
          </a:p>
          <a:p>
            <a:pPr lvl="1"/>
            <a:r>
              <a:rPr lang="en-US" sz="1800"/>
              <a:t>This will prevent the old formatting styles from being copied into the new PPT.</a:t>
            </a:r>
          </a:p>
          <a:p>
            <a:r>
              <a:rPr lang="en-US" sz="1800"/>
              <a:t>Example quotes, icons, and stats have been included on the last slide.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71C55976-522C-C41E-5488-AD9C21587F93}"/>
              </a:ext>
            </a:extLst>
          </p:cNvPr>
          <p:cNvSpPr txBox="1">
            <a:spLocks/>
          </p:cNvSpPr>
          <p:nvPr/>
        </p:nvSpPr>
        <p:spPr>
          <a:xfrm>
            <a:off x="6303746" y="2400489"/>
            <a:ext cx="5181600" cy="38107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 cap="all" baseline="0">
                <a:solidFill>
                  <a:schemeClr val="accent1"/>
                </a:solidFill>
                <a:latin typeface="Oswald Regular" panose="02000503000000000000" pitchFamily="2" charset="0"/>
                <a:ea typeface="+mn-ea"/>
                <a:cs typeface="Calibri" panose="020F0502020204030204" pitchFamily="34" charset="0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Questions?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01CF8FF9-694D-787F-3DDF-7C3D9344CDF5}"/>
              </a:ext>
            </a:extLst>
          </p:cNvPr>
          <p:cNvSpPr txBox="1">
            <a:spLocks/>
          </p:cNvSpPr>
          <p:nvPr/>
        </p:nvSpPr>
        <p:spPr>
          <a:xfrm>
            <a:off x="6303746" y="2926423"/>
            <a:ext cx="5181600" cy="30143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Calibri" panose="020F0502020204030204" pitchFamily="34" charset="0"/>
              <a:buChar char="&gt;"/>
              <a:defRPr sz="2400" kern="1200" baseline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Calibri" panose="020F0502020204030204" pitchFamily="34" charset="0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 baseline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Calibri" panose="020F0502020204030204" pitchFamily="34" charset="0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Calibri" panose="020F0502020204030204" pitchFamily="34" charset="0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Calibri" panose="020F0502020204030204" pitchFamily="34" charset="0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Calibri" panose="020F0502020204030204" pitchFamily="34" charset="0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/>
              <a:t>If you have any questions on how to use the template or need additional assistance, please contact Marketing.</a:t>
            </a:r>
          </a:p>
          <a:p>
            <a:r>
              <a:rPr lang="en-US" sz="1800" b="1">
                <a:solidFill>
                  <a:schemeClr val="accent1"/>
                </a:solidFill>
              </a:rPr>
              <a:t>email</a:t>
            </a:r>
            <a:r>
              <a:rPr lang="en-US" sz="1800"/>
              <a:t>  MarketingTeam@esiconstruction.com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E900C8CF-0154-DAB3-4108-4A1D3DA60CB5}"/>
              </a:ext>
            </a:extLst>
          </p:cNvPr>
          <p:cNvCxnSpPr>
            <a:cxnSpLocks/>
          </p:cNvCxnSpPr>
          <p:nvPr/>
        </p:nvCxnSpPr>
        <p:spPr>
          <a:xfrm>
            <a:off x="4239370" y="2167578"/>
            <a:ext cx="3713259" cy="0"/>
          </a:xfrm>
          <a:prstGeom prst="line">
            <a:avLst/>
          </a:prstGeom>
          <a:ln w="952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66241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0ECEB90-0571-B7E5-18DB-8E5AFBD1B9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20C38-E5E8-4708-89F5-C689573873D6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26901E-7364-99DE-090F-7FFBCA52A9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184E9CC-22B5-B4EA-374F-9B45E69443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30EE7A-B822-C5C5-5FD0-1846DB65DB0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65043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A631AE-A788-AC31-A0E2-8B27A5D3B7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89951A-19C2-F0AE-A095-BD55E92F99E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65EFACB-97B0-5968-A06B-A662418F54BB}"/>
              </a:ext>
            </a:extLst>
          </p:cNvPr>
          <p:cNvSpPr txBox="1"/>
          <p:nvPr/>
        </p:nvSpPr>
        <p:spPr>
          <a:xfrm>
            <a:off x="716691" y="5840629"/>
            <a:ext cx="60300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>
                <a:solidFill>
                  <a:schemeClr val="bg1"/>
                </a:solidFill>
                <a:latin typeface="Oswald Regular" panose="02000503000000000000" pitchFamily="2" charset="0"/>
                <a:cs typeface="Calibri" panose="020F0502020204030204" pitchFamily="34" charset="0"/>
              </a:rPr>
              <a:t>PRESENTER NAME | TITLE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2AD7ACA-48C1-8E67-B9BF-7B51ADF7AF96}"/>
              </a:ext>
            </a:extLst>
          </p:cNvPr>
          <p:cNvSpPr txBox="1"/>
          <p:nvPr/>
        </p:nvSpPr>
        <p:spPr>
          <a:xfrm>
            <a:off x="716691" y="6207787"/>
            <a:ext cx="47554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400">
                <a:solidFill>
                  <a:schemeClr val="bg1"/>
                </a:solidFill>
                <a:cs typeface="Calibri" panose="020F0502020204030204" pitchFamily="34" charset="0"/>
              </a:rPr>
              <a:t>STRENGTH | STRENGTH | STRENGTH | STRENGTH | STRENGTH</a:t>
            </a:r>
          </a:p>
        </p:txBody>
      </p:sp>
    </p:spTree>
    <p:extLst>
      <p:ext uri="{BB962C8B-B14F-4D97-AF65-F5344CB8AC3E}">
        <p14:creationId xmlns:p14="http://schemas.microsoft.com/office/powerpoint/2010/main" val="35296517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37">
            <a:extLst>
              <a:ext uri="{FF2B5EF4-FFF2-40B4-BE49-F238E27FC236}">
                <a16:creationId xmlns:a16="http://schemas.microsoft.com/office/drawing/2014/main" id="{C48C1F2D-E02E-7078-B837-F5971D0E42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8154" y="383659"/>
            <a:ext cx="2626895" cy="1325563"/>
          </a:xfrm>
        </p:spPr>
        <p:txBody>
          <a:bodyPr>
            <a:normAutofit/>
          </a:bodyPr>
          <a:lstStyle/>
          <a:p>
            <a:r>
              <a:rPr lang="en-US"/>
              <a:t>AGENDA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5E26590-A8D1-1233-30F6-BD500D2D74D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F8EDC68-07D3-5C97-AD24-39EA9DE3E00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7" name="Slide Number Placeholder 36">
            <a:extLst>
              <a:ext uri="{FF2B5EF4-FFF2-40B4-BE49-F238E27FC236}">
                <a16:creationId xmlns:a16="http://schemas.microsoft.com/office/drawing/2014/main" id="{57B06C03-88FE-6D71-C755-615E94FD2C73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>
          <a:xfrm>
            <a:off x="8610600" y="6356352"/>
            <a:ext cx="2743200" cy="365125"/>
          </a:xfrm>
        </p:spPr>
        <p:txBody>
          <a:bodyPr/>
          <a:lstStyle/>
          <a:p>
            <a:fld id="{34620C38-E5E8-4708-89F5-C689573873D6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78066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B4F74F-F732-68AC-2987-504320E61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CCEC2E-15A8-98EA-E9E1-E02EB605EB9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D87EAD-34B5-5105-D912-83F19D24354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C2DFF5C-9834-912A-1F1E-D3AE0DF8BC4E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E22399E-3A73-2E8A-B64E-D528BA28923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77212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66DF8A5-8999-8FA7-58F5-B62A85B6D8F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089916D-F9F3-DEFC-5B9C-4C9A81A44E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356351"/>
            <a:ext cx="2743200" cy="365125"/>
          </a:xfrm>
        </p:spPr>
        <p:txBody>
          <a:bodyPr/>
          <a:lstStyle/>
          <a:p>
            <a:fld id="{34620C38-E5E8-4708-89F5-C689573873D6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90841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A group of men wearing reflective vests&#10;&#10;Description automatically generated">
            <a:extLst>
              <a:ext uri="{FF2B5EF4-FFF2-40B4-BE49-F238E27FC236}">
                <a16:creationId xmlns:a16="http://schemas.microsoft.com/office/drawing/2014/main" id="{1CB9E370-386A-F644-552C-4D22FDA09BED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>
            <a:fillRect/>
          </a:stretch>
        </p:blipFill>
        <p:spPr/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3B12801-8B9C-6AC4-1FBD-BAE3256571F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8EE51A-7F38-4B48-8B16-251F4868D1D4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2CC272-EC56-F4EA-FCF6-A544C4389D7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/>
              <a:t>EXAMPLE</a:t>
            </a:r>
            <a:br>
              <a:rPr lang="en-US"/>
            </a:br>
            <a:r>
              <a:rPr lang="en-US"/>
              <a:t>DIVIDER</a:t>
            </a:r>
            <a:br>
              <a:rPr lang="en-US"/>
            </a:br>
            <a:r>
              <a:rPr lang="en-US"/>
              <a:t>TITLE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3F97CB1-4F94-0039-AA34-58CE9CDB61FC}"/>
              </a:ext>
            </a:extLst>
          </p:cNvPr>
          <p:cNvSpPr txBox="1"/>
          <p:nvPr/>
        </p:nvSpPr>
        <p:spPr>
          <a:xfrm>
            <a:off x="6492240" y="255913"/>
            <a:ext cx="535595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spc="300" dirty="0">
                <a:solidFill>
                  <a:schemeClr val="accent6">
                    <a:lumMod val="40000"/>
                    <a:lumOff val="60000"/>
                  </a:schemeClr>
                </a:solidFill>
                <a:latin typeface="Oswald Regular" panose="02000503000000000000" pitchFamily="2" charset="0"/>
                <a:cs typeface="Calibri" panose="020F0502020204030204" pitchFamily="34" charset="0"/>
              </a:rPr>
              <a:t>If you want to replace slide image:</a:t>
            </a:r>
          </a:p>
          <a:p>
            <a:pPr algn="l"/>
            <a:r>
              <a:rPr lang="en-US" sz="2400" spc="300" dirty="0">
                <a:solidFill>
                  <a:schemeClr val="accent6">
                    <a:lumMod val="40000"/>
                    <a:lumOff val="60000"/>
                  </a:schemeClr>
                </a:solidFill>
                <a:latin typeface="Oswald Regular" panose="02000503000000000000" pitchFamily="2" charset="0"/>
                <a:cs typeface="Calibri" panose="020F0502020204030204" pitchFamily="34" charset="0"/>
              </a:rPr>
              <a:t>-Picture Format&gt;Change Picture</a:t>
            </a:r>
          </a:p>
          <a:p>
            <a:pPr algn="l"/>
            <a:r>
              <a:rPr lang="en-US" sz="2400" spc="300" dirty="0">
                <a:solidFill>
                  <a:schemeClr val="accent6">
                    <a:lumMod val="40000"/>
                    <a:lumOff val="60000"/>
                  </a:schemeClr>
                </a:solidFill>
                <a:latin typeface="Oswald Regular" panose="02000503000000000000" pitchFamily="2" charset="0"/>
                <a:cs typeface="Calibri" panose="020F0502020204030204" pitchFamily="34" charset="0"/>
              </a:rPr>
              <a:t>-Set picture transparency at 75%</a:t>
            </a:r>
          </a:p>
          <a:p>
            <a:pPr algn="l"/>
            <a:r>
              <a:rPr lang="en-US" sz="2400" spc="300" dirty="0">
                <a:solidFill>
                  <a:schemeClr val="accent6">
                    <a:lumMod val="40000"/>
                    <a:lumOff val="60000"/>
                  </a:schemeClr>
                </a:solidFill>
                <a:latin typeface="Oswald Regular" panose="02000503000000000000" pitchFamily="2" charset="0"/>
                <a:cs typeface="Calibri" panose="020F0502020204030204" pitchFamily="34" charset="0"/>
              </a:rPr>
              <a:t>(Black &amp; White images preferred)</a:t>
            </a:r>
          </a:p>
        </p:txBody>
      </p:sp>
    </p:spTree>
    <p:extLst>
      <p:ext uri="{BB962C8B-B14F-4D97-AF65-F5344CB8AC3E}">
        <p14:creationId xmlns:p14="http://schemas.microsoft.com/office/powerpoint/2010/main" val="685981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53D9A9-33D4-4CB7-2BC2-85553F577C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889A742-15C7-0E34-CA29-36BAFE8F24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20C38-E5E8-4708-89F5-C689573873D6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5082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>
            <a:extLst>
              <a:ext uri="{FF2B5EF4-FFF2-40B4-BE49-F238E27FC236}">
                <a16:creationId xmlns:a16="http://schemas.microsoft.com/office/drawing/2014/main" id="{3A49BDF2-6C6D-1984-1EE5-C98D09275D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AF7A2D-1CD0-E09B-0948-0CF5085304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</p:spPr>
        <p:txBody>
          <a:bodyPr/>
          <a:lstStyle/>
          <a:p>
            <a:fld id="{34620C38-E5E8-4708-89F5-C689573873D6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30123A08-B10F-C56E-FD1E-3B3B68AE2CC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 lnSpcReduction="10000"/>
          </a:bodyPr>
          <a:lstStyle/>
          <a:p>
            <a:endParaRPr lang="en-US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77286069-0548-3E38-C2C7-62190103B22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458894C1-2710-2370-CDCB-275A4B743EA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>
            <a:normAutofit lnSpcReduction="10000"/>
          </a:bodyPr>
          <a:lstStyle/>
          <a:p>
            <a:endParaRPr lang="en-US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C7FB43-B7D7-9C99-BE4F-E153627063D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98E24EFF-441D-86D8-624B-E0DDC67574D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>
            <a:normAutofit lnSpcReduction="10000"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47508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3966DDC-E747-D11F-0397-D892C0BDFA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3B86A95-9F3C-2E78-0B82-4B5008E45B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</p:spPr>
        <p:txBody>
          <a:bodyPr/>
          <a:lstStyle/>
          <a:p>
            <a:fld id="{34620C38-E5E8-4708-89F5-C689573873D6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4AD0C80-7093-1732-8333-5CB165528CE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C6FD3D2-45A7-971E-9951-BA07FD9B3F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>
            <a:normAutofit fontScale="92500" lnSpcReduction="10000"/>
          </a:bodyPr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E536BED-6508-1E02-9C52-98B4EB2BFF1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EF74363-F2BC-B017-779B-BCF20F013344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9226F23-E6C3-7F69-D249-31BD3F76A358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2765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EDBDCCC7-969E-CD0D-ECDB-C01C097073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ACTIVE LISTENING SKILL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6B67F0-925A-F72F-9D24-50E3E5D70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20C38-E5E8-4708-89F5-C689573873D6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B16426D-E34C-8AFB-B0B5-7DF144BA8D0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02129" y="1351690"/>
            <a:ext cx="10846734" cy="829389"/>
          </a:xfrm>
        </p:spPr>
        <p:txBody>
          <a:bodyPr>
            <a:normAutofit/>
          </a:bodyPr>
          <a:lstStyle/>
          <a:p>
            <a:r>
              <a:rPr lang="en-US" sz="2400" b="1">
                <a:solidFill>
                  <a:schemeClr val="accent1"/>
                </a:solidFill>
                <a:latin typeface="+mn-lt"/>
                <a:ea typeface="Calibri"/>
              </a:rPr>
              <a:t>Active Listening </a:t>
            </a:r>
            <a:r>
              <a:rPr lang="en-US" sz="2400">
                <a:solidFill>
                  <a:schemeClr val="tx1"/>
                </a:solidFill>
                <a:ea typeface="Calibri"/>
              </a:rPr>
              <a:t>requires you to </a:t>
            </a:r>
            <a:r>
              <a:rPr lang="en-US" sz="2400" b="1" u="sng">
                <a:solidFill>
                  <a:schemeClr val="tx1"/>
                </a:solidFill>
                <a:ea typeface="Calibri"/>
              </a:rPr>
              <a:t>listen attentively</a:t>
            </a:r>
            <a:r>
              <a:rPr lang="en-US" sz="2400">
                <a:solidFill>
                  <a:schemeClr val="tx1"/>
                </a:solidFill>
                <a:ea typeface="Calibri"/>
              </a:rPr>
              <a:t>, understand what others are saying, </a:t>
            </a:r>
            <a:r>
              <a:rPr lang="en-US" sz="2400" b="1" u="sng">
                <a:solidFill>
                  <a:schemeClr val="tx1"/>
                </a:solidFill>
                <a:ea typeface="Calibri"/>
              </a:rPr>
              <a:t>respond and reflect</a:t>
            </a:r>
            <a:r>
              <a:rPr lang="en-US" sz="2400" b="1">
                <a:solidFill>
                  <a:schemeClr val="tx1"/>
                </a:solidFill>
                <a:ea typeface="Calibri"/>
              </a:rPr>
              <a:t> </a:t>
            </a:r>
            <a:r>
              <a:rPr lang="en-US" sz="2400">
                <a:solidFill>
                  <a:schemeClr val="tx1"/>
                </a:solidFill>
                <a:ea typeface="Calibri"/>
              </a:rPr>
              <a:t>on what’s being said, and </a:t>
            </a:r>
            <a:r>
              <a:rPr lang="en-US" sz="2400" b="1" u="sng">
                <a:solidFill>
                  <a:schemeClr val="tx1"/>
                </a:solidFill>
                <a:ea typeface="Calibri"/>
              </a:rPr>
              <a:t>retain the information</a:t>
            </a:r>
            <a:r>
              <a:rPr lang="en-US" sz="2400">
                <a:solidFill>
                  <a:schemeClr val="tx1"/>
                </a:solidFill>
                <a:ea typeface="Calibri"/>
              </a:rPr>
              <a:t>.</a:t>
            </a:r>
            <a:endParaRPr lang="en-US" sz="2400" spc="0">
              <a:solidFill>
                <a:schemeClr val="tx1"/>
              </a:solidFill>
              <a:ea typeface="Calibri Light" panose="020F0302020204030204" pitchFamily="34" charset="0"/>
            </a:endParaRPr>
          </a:p>
          <a:p>
            <a:endParaRPr lang="en-US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4808DA0D-97DF-4431-890C-2B3E17DFEF8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67263" y="2870355"/>
            <a:ext cx="5181600" cy="381078"/>
          </a:xfrm>
        </p:spPr>
        <p:txBody>
          <a:bodyPr>
            <a:normAutofit fontScale="92500" lnSpcReduction="10000"/>
          </a:bodyPr>
          <a:lstStyle/>
          <a:p>
            <a:r>
              <a:rPr lang="en-US"/>
              <a:t>Active listening exercise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5C58A271-DDD0-6241-636A-14DA2E215C7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367263" y="3380011"/>
            <a:ext cx="5773033" cy="2498276"/>
          </a:xfrm>
        </p:spPr>
        <p:txBody>
          <a:bodyPr/>
          <a:lstStyle/>
          <a:p>
            <a:pPr marL="342900" indent="-342900" algn="l">
              <a:buClr>
                <a:schemeClr val="accent1"/>
              </a:buClr>
              <a:buFont typeface="Calibri" panose="020F0502020204030204" pitchFamily="34" charset="0"/>
              <a:buChar char="&gt;"/>
            </a:pPr>
            <a:r>
              <a:rPr lang="en-US">
                <a:cs typeface="Calibri" panose="020F0502020204030204" pitchFamily="34" charset="0"/>
              </a:rPr>
              <a:t>Ask a clarifying question, stay curious</a:t>
            </a:r>
          </a:p>
          <a:p>
            <a:pPr marL="342900" indent="-342900" algn="l">
              <a:buClr>
                <a:schemeClr val="accent1"/>
              </a:buClr>
              <a:buFont typeface="Calibri" panose="020F0502020204030204" pitchFamily="34" charset="0"/>
              <a:buChar char="&gt;"/>
            </a:pPr>
            <a:r>
              <a:rPr lang="en-US">
                <a:cs typeface="Calibri" panose="020F0502020204030204" pitchFamily="34" charset="0"/>
              </a:rPr>
              <a:t>“Interesting, say more about that…”</a:t>
            </a:r>
          </a:p>
          <a:p>
            <a:pPr marL="342900" indent="-342900" algn="l">
              <a:buClr>
                <a:schemeClr val="accent1"/>
              </a:buClr>
              <a:buFont typeface="Calibri" panose="020F0502020204030204" pitchFamily="34" charset="0"/>
              <a:buChar char="&gt;"/>
            </a:pPr>
            <a:r>
              <a:rPr lang="en-US">
                <a:cs typeface="Calibri" panose="020F0502020204030204" pitchFamily="34" charset="0"/>
              </a:rPr>
              <a:t>“Can you give me an example?”</a:t>
            </a:r>
          </a:p>
          <a:p>
            <a:pPr marL="342900" indent="-342900" algn="l">
              <a:buClr>
                <a:schemeClr val="accent1"/>
              </a:buClr>
              <a:buFont typeface="Calibri" panose="020F0502020204030204" pitchFamily="34" charset="0"/>
              <a:buChar char="&gt;"/>
            </a:pPr>
            <a:r>
              <a:rPr lang="en-US">
                <a:cs typeface="Calibri" panose="020F0502020204030204" pitchFamily="34" charset="0"/>
              </a:rPr>
              <a:t>“Could you tell me a bit more about that?”</a:t>
            </a:r>
          </a:p>
          <a:p>
            <a:pPr marL="342900" indent="-342900" algn="l">
              <a:buClr>
                <a:schemeClr val="accent1"/>
              </a:buClr>
              <a:buFont typeface="Calibri" panose="020F0502020204030204" pitchFamily="34" charset="0"/>
              <a:buChar char="&gt;"/>
            </a:pPr>
            <a:r>
              <a:rPr lang="en-US">
                <a:cs typeface="Calibri" panose="020F0502020204030204" pitchFamily="34" charset="0"/>
              </a:rPr>
              <a:t>“What I’m hearing is…”</a:t>
            </a:r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4939ADE-7DB4-4766-1312-E08049C1F82C}"/>
              </a:ext>
            </a:extLst>
          </p:cNvPr>
          <p:cNvSpPr txBox="1"/>
          <p:nvPr/>
        </p:nvSpPr>
        <p:spPr>
          <a:xfrm>
            <a:off x="1345958" y="3232604"/>
            <a:ext cx="322604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spc="300">
                <a:solidFill>
                  <a:schemeClr val="bg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Most people do not listen with the intent to understand; they listen with the intent to reply.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0449BCC-1492-70F2-CBCF-9883DC5A3507}"/>
              </a:ext>
            </a:extLst>
          </p:cNvPr>
          <p:cNvSpPr txBox="1"/>
          <p:nvPr/>
        </p:nvSpPr>
        <p:spPr>
          <a:xfrm>
            <a:off x="1220476" y="5157042"/>
            <a:ext cx="2916039" cy="2985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spc="300">
                <a:solidFill>
                  <a:schemeClr val="accent1"/>
                </a:solidFill>
                <a:latin typeface="+mj-lt"/>
                <a:cs typeface="Calibri" panose="020F0502020204030204" pitchFamily="34" charset="0"/>
              </a:rPr>
              <a:t>- STEPHEN R. COVEY</a:t>
            </a:r>
          </a:p>
        </p:txBody>
      </p:sp>
      <p:pic>
        <p:nvPicPr>
          <p:cNvPr id="14" name="Picture 13" descr="A number with small pieces of debris&#10;&#10;Description automatically generated with medium confidence">
            <a:extLst>
              <a:ext uri="{FF2B5EF4-FFF2-40B4-BE49-F238E27FC236}">
                <a16:creationId xmlns:a16="http://schemas.microsoft.com/office/drawing/2014/main" id="{10DE4E2E-B7BA-090E-0A9E-7C411021DF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211" y="3211802"/>
            <a:ext cx="479028" cy="565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2002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>
            <a:extLst>
              <a:ext uri="{FF2B5EF4-FFF2-40B4-BE49-F238E27FC236}">
                <a16:creationId xmlns:a16="http://schemas.microsoft.com/office/drawing/2014/main" id="{0FD1F26C-AE50-9209-60A3-C386FD7987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1EE74B-5397-707F-098C-8E08D6EFC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</p:spPr>
        <p:txBody>
          <a:bodyPr/>
          <a:lstStyle/>
          <a:p>
            <a:fld id="{34620C38-E5E8-4708-89F5-C689573873D6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7F6A9261-F01D-0082-A0B5-712DF8BB77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lnSpcReduction="10000"/>
          </a:bodyPr>
          <a:lstStyle/>
          <a:p>
            <a:endParaRPr lang="en-US"/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A8018DEC-3E66-8D6D-4919-C9FB9BD3940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 lnSpcReduction="10000"/>
          </a:bodyPr>
          <a:lstStyle/>
          <a:p>
            <a:endParaRPr lang="en-US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A613B26D-1447-A95A-F873-848FF54166D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CFAA9855-A730-5D31-C4DF-AE9D48CEE5E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30473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619295-82F2-216A-AE2B-0BCFD94307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624C58B-6F91-B610-D33C-109AA50918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20C38-E5E8-4708-89F5-C689573873D6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235F66-4C8A-7B44-9707-AF9AE0C496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lnSpcReduction="10000"/>
          </a:bodyPr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5B71AE6-FE66-D835-49DD-88CFF37AC36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 lnSpcReduction="10000"/>
          </a:bodyPr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0B498C5-E17D-F059-29DD-5E19AE9AE54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 lnSpcReduction="10000"/>
          </a:bodyPr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44C6DC0-C8CA-4150-A897-4F361A48FDA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39E0AF4-EDF8-E945-B5E7-838FE0F7E50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BB40EE5-3BD1-07AA-522B-FBA270701F3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7998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00E5756-95F3-11B8-8F95-376EBCB7D4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EXAMPLES – ICONS, QUOTES, AND STATS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6B67F0-925A-F72F-9D24-50E3E5D70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20C38-E5E8-4708-89F5-C689573873D6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70DBC491-8E03-9238-C322-275FD03CA8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11863" y="1899213"/>
            <a:ext cx="704447" cy="685408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1A980D3F-2D4F-464B-88C2-C8FFA446FA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08535" y="1846968"/>
            <a:ext cx="693392" cy="706727"/>
          </a:xfrm>
          <a:prstGeom prst="rect">
            <a:avLst/>
          </a:prstGeom>
        </p:spPr>
      </p:pic>
      <p:pic>
        <p:nvPicPr>
          <p:cNvPr id="38" name="Picture 37" descr="A number with small pieces of debris&#10;&#10;Description automatically generated with medium confidence">
            <a:extLst>
              <a:ext uri="{FF2B5EF4-FFF2-40B4-BE49-F238E27FC236}">
                <a16:creationId xmlns:a16="http://schemas.microsoft.com/office/drawing/2014/main" id="{3EAFF471-52C7-9294-8FDF-75AE7DB3444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8339" y="1721388"/>
            <a:ext cx="804453" cy="1041057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207F2833-C93D-8441-8FD2-1D6C3D27D65E}"/>
              </a:ext>
            </a:extLst>
          </p:cNvPr>
          <p:cNvGrpSpPr/>
          <p:nvPr/>
        </p:nvGrpSpPr>
        <p:grpSpPr>
          <a:xfrm>
            <a:off x="5082918" y="1566182"/>
            <a:ext cx="3230874" cy="2380298"/>
            <a:chOff x="503059" y="1515934"/>
            <a:chExt cx="3230874" cy="2380298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3154FB32-CCF6-F8F6-65C7-1BAEA91C232B}"/>
                </a:ext>
              </a:extLst>
            </p:cNvPr>
            <p:cNvGrpSpPr/>
            <p:nvPr/>
          </p:nvGrpSpPr>
          <p:grpSpPr>
            <a:xfrm>
              <a:off x="504832" y="1893700"/>
              <a:ext cx="3229101" cy="2002532"/>
              <a:chOff x="504832" y="1893700"/>
              <a:chExt cx="3229101" cy="2002532"/>
            </a:xfrm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9345EB2E-3B64-5B84-5CA3-A4A8A83370B9}"/>
                  </a:ext>
                </a:extLst>
              </p:cNvPr>
              <p:cNvSpPr/>
              <p:nvPr/>
            </p:nvSpPr>
            <p:spPr>
              <a:xfrm>
                <a:off x="505360" y="1893701"/>
                <a:ext cx="1030405" cy="967859"/>
              </a:xfrm>
              <a:prstGeom prst="rect">
                <a:avLst/>
              </a:prstGeom>
              <a:solidFill>
                <a:srgbClr val="7D704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4000">
                    <a:latin typeface="Oswald Medium" panose="00000600000000000000" pitchFamily="50" charset="0"/>
                  </a:rPr>
                  <a:t>85</a:t>
                </a:r>
              </a:p>
              <a:p>
                <a:pPr algn="ctr"/>
                <a:r>
                  <a:rPr lang="en-US" sz="800"/>
                  <a:t>Proposal Requests</a:t>
                </a:r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2B984B16-7604-E588-FB92-5EEFCA6860CC}"/>
                  </a:ext>
                </a:extLst>
              </p:cNvPr>
              <p:cNvSpPr/>
              <p:nvPr/>
            </p:nvSpPr>
            <p:spPr>
              <a:xfrm>
                <a:off x="1603087" y="1893700"/>
                <a:ext cx="1030405" cy="967859"/>
              </a:xfrm>
              <a:prstGeom prst="rect">
                <a:avLst/>
              </a:prstGeom>
              <a:solidFill>
                <a:srgbClr val="7D704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4000">
                    <a:latin typeface="Oswald Medium" panose="00000600000000000000" pitchFamily="50" charset="0"/>
                  </a:rPr>
                  <a:t>19</a:t>
                </a:r>
              </a:p>
              <a:p>
                <a:pPr algn="ctr"/>
                <a:r>
                  <a:rPr lang="en-US" sz="800"/>
                  <a:t>Drone Shoots</a:t>
                </a:r>
              </a:p>
            </p:txBody>
          </p: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B325912E-27E2-154A-D19D-7E8A5AAD5E20}"/>
                  </a:ext>
                </a:extLst>
              </p:cNvPr>
              <p:cNvSpPr/>
              <p:nvPr/>
            </p:nvSpPr>
            <p:spPr>
              <a:xfrm>
                <a:off x="2703528" y="1897938"/>
                <a:ext cx="1030405" cy="967859"/>
              </a:xfrm>
              <a:prstGeom prst="rect">
                <a:avLst/>
              </a:prstGeom>
              <a:solidFill>
                <a:srgbClr val="7D704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4000">
                    <a:latin typeface="Oswald Medium" panose="00000600000000000000" pitchFamily="50" charset="0"/>
                  </a:rPr>
                  <a:t>39</a:t>
                </a:r>
              </a:p>
              <a:p>
                <a:pPr algn="ctr"/>
                <a:r>
                  <a:rPr lang="en-US" sz="800"/>
                  <a:t>Progress Shoots</a:t>
                </a:r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F1D5768A-DD1C-B19C-FE0B-490ECE9BEFBF}"/>
                  </a:ext>
                </a:extLst>
              </p:cNvPr>
              <p:cNvSpPr/>
              <p:nvPr/>
            </p:nvSpPr>
            <p:spPr>
              <a:xfrm>
                <a:off x="504832" y="2928373"/>
                <a:ext cx="1030405" cy="967859"/>
              </a:xfrm>
              <a:prstGeom prst="rect">
                <a:avLst/>
              </a:prstGeom>
              <a:solidFill>
                <a:srgbClr val="7D704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4000">
                    <a:latin typeface="Oswald Medium" panose="00000600000000000000" pitchFamily="50" charset="0"/>
                  </a:rPr>
                  <a:t>5</a:t>
                </a:r>
              </a:p>
              <a:p>
                <a:pPr algn="ctr"/>
                <a:r>
                  <a:rPr lang="en-US" sz="800"/>
                  <a:t>Corporate Emails</a:t>
                </a:r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3CAE1794-05DE-A2B6-B702-29E40CD87489}"/>
                  </a:ext>
                </a:extLst>
              </p:cNvPr>
              <p:cNvSpPr/>
              <p:nvPr/>
            </p:nvSpPr>
            <p:spPr>
              <a:xfrm>
                <a:off x="1601631" y="2921599"/>
                <a:ext cx="1030405" cy="967859"/>
              </a:xfrm>
              <a:prstGeom prst="rect">
                <a:avLst/>
              </a:prstGeom>
              <a:solidFill>
                <a:srgbClr val="7D704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4000">
                    <a:latin typeface="Oswald Medium" panose="00000600000000000000" pitchFamily="50" charset="0"/>
                  </a:rPr>
                  <a:t>15</a:t>
                </a:r>
              </a:p>
              <a:p>
                <a:pPr algn="ctr"/>
                <a:r>
                  <a:rPr lang="en-US" sz="800"/>
                  <a:t>Videos</a:t>
                </a:r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4C417D22-3570-4E55-C156-97DA3BADF5CD}"/>
                  </a:ext>
                </a:extLst>
              </p:cNvPr>
              <p:cNvSpPr/>
              <p:nvPr/>
            </p:nvSpPr>
            <p:spPr>
              <a:xfrm>
                <a:off x="2703527" y="2921599"/>
                <a:ext cx="1030405" cy="967859"/>
              </a:xfrm>
              <a:prstGeom prst="rect">
                <a:avLst/>
              </a:prstGeom>
              <a:solidFill>
                <a:srgbClr val="7D704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4000">
                    <a:latin typeface="Oswald Medium" panose="00000600000000000000" pitchFamily="50" charset="0"/>
                  </a:rPr>
                  <a:t>24</a:t>
                </a:r>
              </a:p>
              <a:p>
                <a:pPr algn="ctr"/>
                <a:r>
                  <a:rPr lang="en-US" sz="800"/>
                  <a:t>Finished Shoots</a:t>
                </a:r>
              </a:p>
            </p:txBody>
          </p:sp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4177677-F3E7-91C6-CF92-C40C11734BC4}"/>
                </a:ext>
              </a:extLst>
            </p:cNvPr>
            <p:cNvSpPr txBox="1"/>
            <p:nvPr/>
          </p:nvSpPr>
          <p:spPr>
            <a:xfrm>
              <a:off x="503059" y="1515934"/>
              <a:ext cx="322755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800" cap="none" spc="600">
                  <a:solidFill>
                    <a:srgbClr val="7D704A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CONTENT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49D51905-C727-F269-5ADD-8F198B4527C7}"/>
              </a:ext>
            </a:extLst>
          </p:cNvPr>
          <p:cNvGrpSpPr/>
          <p:nvPr/>
        </p:nvGrpSpPr>
        <p:grpSpPr>
          <a:xfrm>
            <a:off x="5082916" y="4276060"/>
            <a:ext cx="3227551" cy="1342651"/>
            <a:chOff x="503058" y="4490855"/>
            <a:chExt cx="3227551" cy="1342651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31C0F60A-40BB-9FE9-482A-0352E8BF99C5}"/>
                </a:ext>
              </a:extLst>
            </p:cNvPr>
            <p:cNvSpPr/>
            <p:nvPr/>
          </p:nvSpPr>
          <p:spPr>
            <a:xfrm>
              <a:off x="2700204" y="4863597"/>
              <a:ext cx="1030405" cy="967859"/>
            </a:xfrm>
            <a:prstGeom prst="rect">
              <a:avLst/>
            </a:prstGeom>
            <a:solidFill>
              <a:srgbClr val="9EA2A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>
                  <a:latin typeface="Oswald Medium" panose="00000600000000000000" pitchFamily="50" charset="0"/>
                </a:rPr>
                <a:t>219</a:t>
              </a:r>
            </a:p>
            <a:p>
              <a:pPr algn="ctr"/>
              <a:r>
                <a:rPr lang="en-US" sz="800"/>
                <a:t>Headshots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8DA97BE4-CCC5-29D6-91F4-359A43E69E6E}"/>
                </a:ext>
              </a:extLst>
            </p:cNvPr>
            <p:cNvSpPr/>
            <p:nvPr/>
          </p:nvSpPr>
          <p:spPr>
            <a:xfrm>
              <a:off x="1601631" y="4865647"/>
              <a:ext cx="1030405" cy="967859"/>
            </a:xfrm>
            <a:prstGeom prst="rect">
              <a:avLst/>
            </a:prstGeom>
            <a:solidFill>
              <a:srgbClr val="9EA2A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>
                  <a:latin typeface="Oswald Medium" panose="00000600000000000000" pitchFamily="50" charset="0"/>
                </a:rPr>
                <a:t>1k+</a:t>
              </a:r>
            </a:p>
            <a:p>
              <a:pPr algn="ctr"/>
              <a:r>
                <a:rPr lang="en-US" sz="800"/>
                <a:t>Images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3D276FEB-D240-5C6D-2970-10D1A4B25A3D}"/>
                </a:ext>
              </a:extLst>
            </p:cNvPr>
            <p:cNvSpPr/>
            <p:nvPr/>
          </p:nvSpPr>
          <p:spPr>
            <a:xfrm>
              <a:off x="503058" y="4857099"/>
              <a:ext cx="1030405" cy="967859"/>
            </a:xfrm>
            <a:prstGeom prst="rect">
              <a:avLst/>
            </a:prstGeom>
            <a:solidFill>
              <a:srgbClr val="9EA2A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>
                  <a:latin typeface="Oswald Medium" panose="00000600000000000000" pitchFamily="50" charset="0"/>
                </a:rPr>
                <a:t>100</a:t>
              </a:r>
            </a:p>
            <a:p>
              <a:pPr algn="ctr"/>
              <a:r>
                <a:rPr lang="en-US" sz="800"/>
                <a:t>Video Clips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2DB04B47-5CE9-B66F-34E1-CBBBBDF42364}"/>
                </a:ext>
              </a:extLst>
            </p:cNvPr>
            <p:cNvSpPr txBox="1"/>
            <p:nvPr/>
          </p:nvSpPr>
          <p:spPr>
            <a:xfrm>
              <a:off x="503058" y="4490855"/>
              <a:ext cx="322754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pc="600">
                  <a:solidFill>
                    <a:srgbClr val="7D704A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ASSETS</a:t>
              </a:r>
              <a:endParaRPr lang="en-US" sz="1800" cap="none" spc="600">
                <a:solidFill>
                  <a:srgbClr val="7D704A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76730C9-FED5-F9AC-88F4-8AA45158AB24}"/>
              </a:ext>
            </a:extLst>
          </p:cNvPr>
          <p:cNvGrpSpPr/>
          <p:nvPr/>
        </p:nvGrpSpPr>
        <p:grpSpPr>
          <a:xfrm>
            <a:off x="9196758" y="2009467"/>
            <a:ext cx="2386707" cy="3375385"/>
            <a:chOff x="8969152" y="2241917"/>
            <a:chExt cx="2386707" cy="3375385"/>
          </a:xfrm>
        </p:grpSpPr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1D5FE073-6EFF-9562-628C-8BE09AA3142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145634" y="2241917"/>
              <a:ext cx="0" cy="3375385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B8C2D43A-6C06-C840-912B-DDF32E16563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971739" y="4439265"/>
              <a:ext cx="2347783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1C84FCF7-9013-0E91-A421-BE3BE1E95D7B}"/>
                </a:ext>
              </a:extLst>
            </p:cNvPr>
            <p:cNvSpPr txBox="1"/>
            <p:nvPr/>
          </p:nvSpPr>
          <p:spPr>
            <a:xfrm>
              <a:off x="9181172" y="2377740"/>
              <a:ext cx="748923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>
                  <a:solidFill>
                    <a:schemeClr val="tx2"/>
                  </a:solidFill>
                  <a:latin typeface="Oswald Medium" panose="00000600000000000000" pitchFamily="50" charset="0"/>
                </a:rPr>
                <a:t>XX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E762C81B-5737-9BD9-6694-71BBB8C8458D}"/>
                </a:ext>
              </a:extLst>
            </p:cNvPr>
            <p:cNvSpPr txBox="1"/>
            <p:nvPr/>
          </p:nvSpPr>
          <p:spPr>
            <a:xfrm>
              <a:off x="8972716" y="3007776"/>
              <a:ext cx="1189749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/>
                <a:t>Proposal Requests</a:t>
              </a:r>
            </a:p>
          </p:txBody>
        </p: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DEE406BA-FFD8-63D6-7A0E-776C2A3330F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971740" y="3312590"/>
              <a:ext cx="2347783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8E7DBDCF-0343-44E7-0861-8AE9A44391AB}"/>
                </a:ext>
              </a:extLst>
            </p:cNvPr>
            <p:cNvSpPr txBox="1"/>
            <p:nvPr/>
          </p:nvSpPr>
          <p:spPr>
            <a:xfrm>
              <a:off x="10385630" y="2371683"/>
              <a:ext cx="748923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>
                  <a:solidFill>
                    <a:schemeClr val="tx2"/>
                  </a:solidFill>
                  <a:latin typeface="Oswald Medium" panose="00000600000000000000" pitchFamily="50" charset="0"/>
                </a:rPr>
                <a:t>XX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C7A43223-B805-A386-0DCE-1194635E87DD}"/>
                </a:ext>
              </a:extLst>
            </p:cNvPr>
            <p:cNvSpPr txBox="1"/>
            <p:nvPr/>
          </p:nvSpPr>
          <p:spPr>
            <a:xfrm>
              <a:off x="10166110" y="3009050"/>
              <a:ext cx="1189749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/>
                <a:t>Proposal Requests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AC302EAE-7BAC-3776-C38D-41405EEDC195}"/>
                </a:ext>
              </a:extLst>
            </p:cNvPr>
            <p:cNvSpPr txBox="1"/>
            <p:nvPr/>
          </p:nvSpPr>
          <p:spPr>
            <a:xfrm>
              <a:off x="10390715" y="3417121"/>
              <a:ext cx="748923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>
                  <a:solidFill>
                    <a:schemeClr val="tx2"/>
                  </a:solidFill>
                  <a:latin typeface="Oswald Medium" panose="00000600000000000000" pitchFamily="50" charset="0"/>
                </a:rPr>
                <a:t>XX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516F7318-0582-43B4-551E-54D985D9EC4F}"/>
                </a:ext>
              </a:extLst>
            </p:cNvPr>
            <p:cNvSpPr txBox="1"/>
            <p:nvPr/>
          </p:nvSpPr>
          <p:spPr>
            <a:xfrm>
              <a:off x="10162465" y="4047390"/>
              <a:ext cx="1189749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/>
                <a:t>Proposal Requests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885BDB61-ACEE-1593-E48A-8047401A4D88}"/>
                </a:ext>
              </a:extLst>
            </p:cNvPr>
            <p:cNvSpPr txBox="1"/>
            <p:nvPr/>
          </p:nvSpPr>
          <p:spPr>
            <a:xfrm>
              <a:off x="9184714" y="3413762"/>
              <a:ext cx="748923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>
                  <a:solidFill>
                    <a:schemeClr val="tx2"/>
                  </a:solidFill>
                  <a:latin typeface="Oswald Medium" panose="00000600000000000000" pitchFamily="50" charset="0"/>
                </a:rPr>
                <a:t>XX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BB512999-38FA-BB59-61AE-BB6E0D017012}"/>
                </a:ext>
              </a:extLst>
            </p:cNvPr>
            <p:cNvSpPr txBox="1"/>
            <p:nvPr/>
          </p:nvSpPr>
          <p:spPr>
            <a:xfrm>
              <a:off x="8976258" y="4043798"/>
              <a:ext cx="1189749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/>
                <a:t>Proposal Requests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6CA02A60-3769-92E0-E75D-2435573B745A}"/>
                </a:ext>
              </a:extLst>
            </p:cNvPr>
            <p:cNvSpPr txBox="1"/>
            <p:nvPr/>
          </p:nvSpPr>
          <p:spPr>
            <a:xfrm>
              <a:off x="10393379" y="4537995"/>
              <a:ext cx="748923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>
                  <a:solidFill>
                    <a:schemeClr val="tx2"/>
                  </a:solidFill>
                  <a:latin typeface="Oswald Medium" panose="00000600000000000000" pitchFamily="50" charset="0"/>
                </a:rPr>
                <a:t>XX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11908D72-0692-43FE-2C8B-95C3D1B265A8}"/>
                </a:ext>
              </a:extLst>
            </p:cNvPr>
            <p:cNvSpPr txBox="1"/>
            <p:nvPr/>
          </p:nvSpPr>
          <p:spPr>
            <a:xfrm>
              <a:off x="10155359" y="5177657"/>
              <a:ext cx="1189749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/>
                <a:t>Proposal Requests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8E53C157-0B55-7B4E-E291-BD88674D7B81}"/>
                </a:ext>
              </a:extLst>
            </p:cNvPr>
            <p:cNvSpPr txBox="1"/>
            <p:nvPr/>
          </p:nvSpPr>
          <p:spPr>
            <a:xfrm>
              <a:off x="9177608" y="4544029"/>
              <a:ext cx="748923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>
                  <a:solidFill>
                    <a:schemeClr val="tx2"/>
                  </a:solidFill>
                  <a:latin typeface="Oswald Medium" panose="00000600000000000000" pitchFamily="50" charset="0"/>
                </a:rPr>
                <a:t>XX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7E859238-0467-3834-0048-9DF5C8CE7470}"/>
                </a:ext>
              </a:extLst>
            </p:cNvPr>
            <p:cNvSpPr txBox="1"/>
            <p:nvPr/>
          </p:nvSpPr>
          <p:spPr>
            <a:xfrm>
              <a:off x="8969152" y="5174065"/>
              <a:ext cx="1189749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/>
                <a:t>Proposal Requests</a:t>
              </a: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2405A5F9-52ED-FDCD-F8FF-71AA4DF0E45F}"/>
              </a:ext>
            </a:extLst>
          </p:cNvPr>
          <p:cNvSpPr txBox="1"/>
          <p:nvPr/>
        </p:nvSpPr>
        <p:spPr>
          <a:xfrm>
            <a:off x="692883" y="3276864"/>
            <a:ext cx="318865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spc="300">
                <a:solidFill>
                  <a:schemeClr val="bg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Most people do not listen with the intent to understand; they listen with the intent to reply.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7D92480-59BD-1A76-C4F6-25AA69FDF965}"/>
              </a:ext>
            </a:extLst>
          </p:cNvPr>
          <p:cNvSpPr txBox="1"/>
          <p:nvPr/>
        </p:nvSpPr>
        <p:spPr>
          <a:xfrm>
            <a:off x="567400" y="5201302"/>
            <a:ext cx="29160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>
                <a:solidFill>
                  <a:schemeClr val="accent1"/>
                </a:solidFill>
                <a:latin typeface="+mj-lt"/>
                <a:cs typeface="Calibri" panose="020F0502020204030204" pitchFamily="34" charset="0"/>
              </a:rPr>
              <a:t>- STEPHEN R. COVEY</a:t>
            </a:r>
          </a:p>
        </p:txBody>
      </p:sp>
      <p:pic>
        <p:nvPicPr>
          <p:cNvPr id="25" name="Picture 24" descr="A number with small pieces of debris&#10;&#10;Description automatically generated with medium confidence">
            <a:extLst>
              <a:ext uri="{FF2B5EF4-FFF2-40B4-BE49-F238E27FC236}">
                <a16:creationId xmlns:a16="http://schemas.microsoft.com/office/drawing/2014/main" id="{D47D4A57-51DF-3D77-C020-B657571ED69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85" y="3226779"/>
            <a:ext cx="479028" cy="565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04739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ESI Primary and Secondary Color Palette">
      <a:dk1>
        <a:sysClr val="windowText" lastClr="000000"/>
      </a:dk1>
      <a:lt1>
        <a:sysClr val="window" lastClr="FFFFFF"/>
      </a:lt1>
      <a:dk2>
        <a:srgbClr val="56595B"/>
      </a:dk2>
      <a:lt2>
        <a:srgbClr val="9EA2A1"/>
      </a:lt2>
      <a:accent1>
        <a:srgbClr val="7D704A"/>
      </a:accent1>
      <a:accent2>
        <a:srgbClr val="C6B983"/>
      </a:accent2>
      <a:accent3>
        <a:srgbClr val="0E5E40"/>
      </a:accent3>
      <a:accent4>
        <a:srgbClr val="9A591C"/>
      </a:accent4>
      <a:accent5>
        <a:srgbClr val="005674"/>
      </a:accent5>
      <a:accent6>
        <a:srgbClr val="833B36"/>
      </a:accent6>
      <a:hlink>
        <a:srgbClr val="467886"/>
      </a:hlink>
      <a:folHlink>
        <a:srgbClr val="96607D"/>
      </a:folHlink>
    </a:clrScheme>
    <a:fontScheme name="ESI">
      <a:majorFont>
        <a:latin typeface="Oswald Medium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l">
          <a:defRPr sz="2400" spc="300" dirty="0" smtClean="0">
            <a:latin typeface="Oswald Regular" panose="02000503000000000000" pitchFamily="2" charset="0"/>
            <a:cs typeface="Calibri" panose="020F050202020403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ESI Powerpoint Template_2024" id="{ED9C4AB0-56A2-4C8E-9CE3-21EA227AC6BE}" vid="{F38D6A86-4BBA-47A7-A5E7-83395F11499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ESI Powerpoint Template_2024</Template>
  <TotalTime>3</TotalTime>
  <Words>366</Words>
  <Application>Microsoft Office PowerPoint</Application>
  <PresentationFormat>Widescreen</PresentationFormat>
  <Paragraphs>78</Paragraphs>
  <Slides>14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3" baseType="lpstr">
      <vt:lpstr>Aptos</vt:lpstr>
      <vt:lpstr>Arial</vt:lpstr>
      <vt:lpstr>Calibri</vt:lpstr>
      <vt:lpstr>Calibri Light</vt:lpstr>
      <vt:lpstr>Oswald Light</vt:lpstr>
      <vt:lpstr>Oswald Medium</vt:lpstr>
      <vt:lpstr>Oswald Regular</vt:lpstr>
      <vt:lpstr>Oswald SemiBold</vt:lpstr>
      <vt:lpstr>Office Theme</vt:lpstr>
      <vt:lpstr>ABOUT THIS TEMPLATE</vt:lpstr>
      <vt:lpstr>PowerPoint Presentation</vt:lpstr>
      <vt:lpstr>PowerPoint Presentation</vt:lpstr>
      <vt:lpstr>AGENDA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ACTIVE LISTENING SKILL</vt:lpstr>
      <vt:lpstr>PowerPoint Presentation</vt:lpstr>
      <vt:lpstr>PowerPoint Presentation</vt:lpstr>
      <vt:lpstr>EXAMPLES – ICONS, QUOTES, AND STATS</vt:lpstr>
    </vt:vector>
  </TitlesOfParts>
  <Company>Engineered Structures,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Kim Kaisler</dc:creator>
  <cp:lastModifiedBy>Kim Kaisler</cp:lastModifiedBy>
  <cp:revision>1</cp:revision>
  <dcterms:created xsi:type="dcterms:W3CDTF">2024-07-26T15:12:57Z</dcterms:created>
  <dcterms:modified xsi:type="dcterms:W3CDTF">2024-07-26T15:16:39Z</dcterms:modified>
</cp:coreProperties>
</file>